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Lst>
  <p:notesMasterIdLst>
    <p:notesMasterId r:id="rId9"/>
  </p:notesMasterIdLst>
  <p:handoutMasterIdLst>
    <p:handoutMasterId r:id="rId86"/>
  </p:handoutMasterIdLst>
  <p:sldIdLst>
    <p:sldId id="256" r:id="rId8"/>
    <p:sldId id="875" r:id="rId10"/>
    <p:sldId id="257" r:id="rId11"/>
    <p:sldId id="1325" r:id="rId12"/>
    <p:sldId id="1322" r:id="rId13"/>
    <p:sldId id="1323" r:id="rId14"/>
    <p:sldId id="287" r:id="rId15"/>
    <p:sldId id="990" r:id="rId16"/>
    <p:sldId id="259" r:id="rId17"/>
    <p:sldId id="261" r:id="rId18"/>
    <p:sldId id="263" r:id="rId19"/>
    <p:sldId id="262" r:id="rId20"/>
    <p:sldId id="266" r:id="rId21"/>
    <p:sldId id="267" r:id="rId22"/>
    <p:sldId id="407" r:id="rId23"/>
    <p:sldId id="471" r:id="rId24"/>
    <p:sldId id="472" r:id="rId25"/>
    <p:sldId id="510" r:id="rId26"/>
    <p:sldId id="511" r:id="rId27"/>
    <p:sldId id="1220" r:id="rId28"/>
    <p:sldId id="684" r:id="rId29"/>
    <p:sldId id="346" r:id="rId30"/>
    <p:sldId id="1076" r:id="rId31"/>
    <p:sldId id="347" r:id="rId32"/>
    <p:sldId id="583" r:id="rId33"/>
    <p:sldId id="349" r:id="rId34"/>
    <p:sldId id="1126" r:id="rId35"/>
    <p:sldId id="584" r:id="rId36"/>
    <p:sldId id="440" r:id="rId37"/>
    <p:sldId id="432" r:id="rId38"/>
    <p:sldId id="434" r:id="rId39"/>
    <p:sldId id="955" r:id="rId40"/>
    <p:sldId id="443" r:id="rId41"/>
    <p:sldId id="585" r:id="rId42"/>
    <p:sldId id="435" r:id="rId43"/>
    <p:sldId id="953" r:id="rId44"/>
    <p:sldId id="954" r:id="rId45"/>
    <p:sldId id="430" r:id="rId46"/>
    <p:sldId id="351" r:id="rId47"/>
    <p:sldId id="397" r:id="rId48"/>
    <p:sldId id="742" r:id="rId49"/>
    <p:sldId id="615" r:id="rId50"/>
    <p:sldId id="1328" r:id="rId51"/>
    <p:sldId id="1326" r:id="rId52"/>
    <p:sldId id="1127" r:id="rId53"/>
    <p:sldId id="1327" r:id="rId54"/>
    <p:sldId id="1128" r:id="rId55"/>
    <p:sldId id="1272" r:id="rId56"/>
    <p:sldId id="731" r:id="rId57"/>
    <p:sldId id="1274" r:id="rId58"/>
    <p:sldId id="612" r:id="rId59"/>
    <p:sldId id="668" r:id="rId60"/>
    <p:sldId id="729" r:id="rId61"/>
    <p:sldId id="730" r:id="rId62"/>
    <p:sldId id="669" r:id="rId63"/>
    <p:sldId id="1306" r:id="rId64"/>
    <p:sldId id="1307" r:id="rId65"/>
    <p:sldId id="1331" r:id="rId66"/>
    <p:sldId id="1308" r:id="rId67"/>
    <p:sldId id="1309" r:id="rId68"/>
    <p:sldId id="1310" r:id="rId69"/>
    <p:sldId id="1311" r:id="rId70"/>
    <p:sldId id="1332" r:id="rId71"/>
    <p:sldId id="1333" r:id="rId72"/>
    <p:sldId id="1334" r:id="rId73"/>
    <p:sldId id="1335" r:id="rId74"/>
    <p:sldId id="1312" r:id="rId75"/>
    <p:sldId id="1313" r:id="rId76"/>
    <p:sldId id="1336" r:id="rId77"/>
    <p:sldId id="1314" r:id="rId78"/>
    <p:sldId id="1315" r:id="rId79"/>
    <p:sldId id="1316" r:id="rId80"/>
    <p:sldId id="1317" r:id="rId81"/>
    <p:sldId id="1318" r:id="rId82"/>
    <p:sldId id="1319" r:id="rId83"/>
    <p:sldId id="1337" r:id="rId84"/>
    <p:sldId id="431" r:id="rId85"/>
  </p:sldIdLst>
  <p:sldSz cx="9144000" cy="6858000" type="screen4x3"/>
  <p:notesSz cx="9144000" cy="6858000"/>
  <p:defaultTextStyle>
    <a:defPPr>
      <a:defRPr lang="zh-CN"/>
    </a:defPPr>
    <a:lvl1pPr marL="0" lvl="0"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20000"/>
      </a:lnSpc>
      <a:spcBef>
        <a:spcPct val="2000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970943"/>
    <a:srgbClr val="D6E69B"/>
    <a:srgbClr val="39093B"/>
    <a:srgbClr val="F43308"/>
    <a:srgbClr val="B4DF5A"/>
    <a:srgbClr val="FE9B1C"/>
    <a:srgbClr val="F1B960"/>
    <a:srgbClr val="1552D1"/>
    <a:srgbClr val="E0F90A"/>
    <a:srgbClr val="90C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1172"/>
  </p:normalViewPr>
  <p:slideViewPr>
    <p:cSldViewPr showGuides="1">
      <p:cViewPr>
        <p:scale>
          <a:sx n="77" d="100"/>
          <a:sy n="77" d="100"/>
        </p:scale>
        <p:origin x="-954" y="-270"/>
      </p:cViewPr>
      <p:guideLst>
        <p:guide orient="horz" pos="2428"/>
        <p:guide pos="3058"/>
      </p:guideLst>
    </p:cSldViewPr>
  </p:slideViewPr>
  <p:notesTextViewPr>
    <p:cViewPr>
      <p:scale>
        <a:sx n="100" d="100"/>
        <a:sy n="100" d="100"/>
      </p:scale>
      <p:origin x="0" y="0"/>
    </p:cViewPr>
  </p:notesTextViewPr>
  <p:sorterViewPr showFormatting="0">
    <p:cViewPr>
      <p:scale>
        <a:sx n="66" d="100"/>
        <a:sy n="66" d="100"/>
      </p:scale>
      <p:origin x="0" y="0"/>
    </p:cViewPr>
  </p:sorterViewPr>
  <p:notesViewPr>
    <p:cSldViewPr>
      <p:cViewPr varScale="1">
        <p:scale>
          <a:sx n="80" d="100"/>
          <a:sy n="80" d="100"/>
        </p:scale>
        <p:origin x="-2058" y="-90"/>
      </p:cViewPr>
      <p:guideLst>
        <p:guide orient="horz" pos="2428"/>
        <p:guide pos="305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4F19416-8ACA-40B2-8487-02FBE6820037}" type="doc">
      <dgm:prSet loTypeId="urn:microsoft.com/office/officeart/2005/8/layout/radial4#1" loCatId="relationship" qsTypeId="urn:microsoft.com/office/officeart/2005/8/quickstyle/simple1#1" qsCatId="simple" csTypeId="urn:microsoft.com/office/officeart/2005/8/colors/accent2_2#1" csCatId="accent2" phldr="1"/>
      <dgm:spPr/>
      <dgm:t>
        <a:bodyPr/>
        <a:lstStyle/>
        <a:p>
          <a:endParaRPr lang="zh-CN" altLang="en-US"/>
        </a:p>
      </dgm:t>
    </dgm:pt>
    <dgm:pt modelId="{B7AE90D7-5C3F-4E70-BDCB-E1FA16BBC8B3}">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医疗服务模式改变</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D4051B20-39AF-47EA-B825-7DA65695D02A}" cxnId="{40DB854D-C482-44B4-943F-E8E20C7EE7EE}" type="parTrans">
      <dgm:prSet/>
      <dgm:spPr/>
      <dgm:t>
        <a:bodyPr/>
        <a:lstStyle/>
        <a:p>
          <a:endParaRPr lang="zh-CN" altLang="en-US"/>
        </a:p>
      </dgm:t>
    </dgm:pt>
    <dgm:pt modelId="{56EBA914-65FE-4FB0-8E61-82BFE5D01221}" cxnId="{40DB854D-C482-44B4-943F-E8E20C7EE7EE}" type="sibTrans">
      <dgm:prSet/>
      <dgm:spPr/>
      <dgm:t>
        <a:bodyPr/>
        <a:lstStyle/>
        <a:p>
          <a:endParaRPr lang="zh-CN" altLang="en-US"/>
        </a:p>
      </dgm:t>
    </dgm:pt>
    <dgm:pt modelId="{24E1709D-1CE2-4CFD-A3B2-9AF77F97E541}">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疾病谱和死亡谱改变</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CA8C4622-AD92-4C14-92B8-6FC703596558}" cxnId="{94396170-D24B-4072-9B4A-805259E9E631}" type="parTrans">
      <dgm:prSet/>
      <dgm:spPr/>
      <dgm:t>
        <a:bodyPr/>
        <a:lstStyle/>
        <a:p>
          <a:endParaRPr lang="zh-CN" altLang="en-US"/>
        </a:p>
      </dgm:t>
    </dgm:pt>
    <dgm:pt modelId="{272AA38D-1CD0-4AD3-9825-648E97A20F00}" cxnId="{94396170-D24B-4072-9B4A-805259E9E631}" type="sibTrans">
      <dgm:prSet/>
      <dgm:spPr/>
      <dgm:t>
        <a:bodyPr/>
        <a:lstStyle/>
        <a:p>
          <a:endParaRPr lang="zh-CN" altLang="en-US"/>
        </a:p>
      </dgm:t>
    </dgm:pt>
    <dgm:pt modelId="{28DBFDB3-9ABD-4301-A0F5-8FF685B6FB72}">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人口老龄化</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86FDBA9D-23F0-4813-9E20-36696E435E07}" cxnId="{43BE39E2-89C1-4CE4-9A83-9A05379F7933}" type="parTrans">
      <dgm:prSet/>
      <dgm:spPr/>
      <dgm:t>
        <a:bodyPr/>
        <a:lstStyle/>
        <a:p>
          <a:endParaRPr lang="zh-CN" altLang="en-US"/>
        </a:p>
      </dgm:t>
    </dgm:pt>
    <dgm:pt modelId="{02790DAE-8CFF-4ED6-8AF1-D4AEA67FFAFA}" cxnId="{43BE39E2-89C1-4CE4-9A83-9A05379F7933}" type="sibTrans">
      <dgm:prSet/>
      <dgm:spPr/>
      <dgm:t>
        <a:bodyPr/>
        <a:lstStyle/>
        <a:p>
          <a:endParaRPr lang="zh-CN" altLang="en-US"/>
        </a:p>
      </dgm:t>
    </dgm:pt>
    <dgm:pt modelId="{DDF4418D-75F0-499A-B5D2-4F77338F4BED}">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家庭</a:t>
          </a:r>
          <a:r>
            <a:rPr lang="zh-CN" altLang="en-US" dirty="0" smtClean="0">
              <a:solidFill>
                <a:schemeClr val="tx2">
                  <a:lumMod val="40000"/>
                  <a:lumOff val="60000"/>
                </a:schemeClr>
              </a:solidFill>
            </a:rPr>
            <a:t>结构</a:t>
          </a:r>
          <a:r>
            <a:rPr lang="zh-CN" altLang="en-US" dirty="0" smtClean="0">
              <a:solidFill>
                <a:schemeClr val="tx2">
                  <a:lumMod val="40000"/>
                  <a:lumOff val="60000"/>
                </a:schemeClr>
              </a:solidFill>
            </a:rPr>
            <a:t>改变</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9954D82E-E553-4DE4-A6E8-D249AA8E9FD3}" cxnId="{6CC97112-9DEB-4650-BA7F-0BF02E9D4322}" type="parTrans">
      <dgm:prSet/>
      <dgm:spPr/>
      <dgm:t>
        <a:bodyPr/>
        <a:lstStyle/>
        <a:p>
          <a:endParaRPr lang="zh-CN" altLang="en-US"/>
        </a:p>
      </dgm:t>
    </dgm:pt>
    <dgm:pt modelId="{BF9E167E-BC9B-47B0-A588-77E73AAFF767}" cxnId="{6CC97112-9DEB-4650-BA7F-0BF02E9D4322}" type="sibTrans">
      <dgm:prSet/>
      <dgm:spPr/>
      <dgm:t>
        <a:bodyPr/>
        <a:lstStyle/>
        <a:p>
          <a:endParaRPr lang="zh-CN" altLang="en-US"/>
        </a:p>
      </dgm:t>
    </dgm:pt>
    <dgm:pt modelId="{F0A5637B-3024-4225-A7DE-0162AE0F50D6}">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卫生经济负担加重</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8C0D7EDE-1AB9-4687-966E-8DE62EB3591A}" cxnId="{1EADAF09-3D69-4A8A-A698-8CB260F57810}" type="parTrans">
      <dgm:prSet/>
      <dgm:spPr/>
      <dgm:t>
        <a:bodyPr/>
        <a:lstStyle/>
        <a:p>
          <a:endParaRPr lang="zh-CN" altLang="en-US"/>
        </a:p>
      </dgm:t>
    </dgm:pt>
    <dgm:pt modelId="{7611CBE3-221B-48DF-847D-59C23BF197A6}" cxnId="{1EADAF09-3D69-4A8A-A698-8CB260F57810}" type="sibTrans">
      <dgm:prSet/>
      <dgm:spPr/>
      <dgm:t>
        <a:bodyPr/>
        <a:lstStyle/>
        <a:p>
          <a:endParaRPr lang="zh-CN" altLang="en-US"/>
        </a:p>
      </dgm:t>
    </dgm:pt>
    <dgm:pt modelId="{AF465D56-40A5-4137-88EB-73C114C0007D}">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医学模式改变</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3092DB08-8975-47FA-B89F-605E24FC0721}" cxnId="{4D7D7305-332A-4EF7-B360-165D4B941305}" type="parTrans">
      <dgm:prSet/>
      <dgm:spPr/>
      <dgm:t>
        <a:bodyPr/>
        <a:lstStyle/>
        <a:p>
          <a:endParaRPr lang="zh-CN" altLang="en-US"/>
        </a:p>
      </dgm:t>
    </dgm:pt>
    <dgm:pt modelId="{8B942C18-AF79-4E4D-B57C-1A654E141B54}" cxnId="{4D7D7305-332A-4EF7-B360-165D4B941305}" type="sibTrans">
      <dgm:prSet/>
      <dgm:spPr/>
      <dgm:t>
        <a:bodyPr/>
        <a:lstStyle/>
        <a:p>
          <a:endParaRPr lang="zh-CN" altLang="en-US"/>
        </a:p>
      </dgm:t>
    </dgm:pt>
    <dgm:pt modelId="{B07D8F1A-EFBD-4035-9C96-53ED258D26D6}">
      <dgm:prSet phldrT="[文本]" phldr="0" custT="0"/>
      <dgm:spPr/>
      <dgm:t>
        <a:bodyPr vert="horz" wrap="square"/>
        <a:p>
          <a:pPr>
            <a:lnSpc>
              <a:spcPct val="100000"/>
            </a:lnSpc>
            <a:spcBef>
              <a:spcPct val="0"/>
            </a:spcBef>
            <a:spcAft>
              <a:spcPct val="35000"/>
            </a:spcAft>
          </a:pPr>
          <a:r>
            <a:rPr lang="zh-CN" altLang="en-US" dirty="0" smtClean="0">
              <a:solidFill>
                <a:schemeClr val="tx2">
                  <a:lumMod val="40000"/>
                  <a:lumOff val="60000"/>
                </a:schemeClr>
              </a:solidFill>
            </a:rPr>
            <a:t>专科卫生服务局限性</a:t>
          </a:r>
          <a:r>
            <a:rPr lang="zh-CN" altLang="en-US" dirty="0" smtClean="0">
              <a:solidFill>
                <a:schemeClr val="tx2">
                  <a:lumMod val="40000"/>
                  <a:lumOff val="60000"/>
                </a:schemeClr>
              </a:solidFill>
            </a:rPr>
            <a:t/>
          </a:r>
          <a:endParaRPr lang="zh-CN" altLang="en-US" dirty="0" smtClean="0">
            <a:solidFill>
              <a:schemeClr val="tx2">
                <a:lumMod val="40000"/>
                <a:lumOff val="60000"/>
              </a:schemeClr>
            </a:solidFill>
          </a:endParaRPr>
        </a:p>
      </dgm:t>
    </dgm:pt>
    <dgm:pt modelId="{F6D669A5-71F0-4FCE-945A-349C206D6B04}" cxnId="{35B1DE9B-D82C-4966-A2DE-789F907AD511}" type="parTrans">
      <dgm:prSet/>
      <dgm:spPr/>
      <dgm:t>
        <a:bodyPr/>
        <a:lstStyle/>
        <a:p>
          <a:endParaRPr lang="zh-CN" altLang="en-US"/>
        </a:p>
      </dgm:t>
    </dgm:pt>
    <dgm:pt modelId="{8F3667AD-4668-4023-877C-360A43EE0E77}" cxnId="{35B1DE9B-D82C-4966-A2DE-789F907AD511}" type="sibTrans">
      <dgm:prSet/>
      <dgm:spPr/>
      <dgm:t>
        <a:bodyPr/>
        <a:lstStyle/>
        <a:p>
          <a:endParaRPr lang="zh-CN" altLang="en-US"/>
        </a:p>
      </dgm:t>
    </dgm:pt>
    <dgm:pt modelId="{6A7F60E0-356E-4DFC-86BA-59B99F8F4E47}" type="pres">
      <dgm:prSet presAssocID="{94F19416-8ACA-40B2-8487-02FBE6820037}" presName="cycle" presStyleCnt="0">
        <dgm:presLayoutVars>
          <dgm:chMax val="1"/>
          <dgm:dir/>
          <dgm:animLvl val="ctr"/>
          <dgm:resizeHandles val="exact"/>
        </dgm:presLayoutVars>
      </dgm:prSet>
      <dgm:spPr/>
      <dgm:t>
        <a:bodyPr/>
        <a:lstStyle/>
        <a:p>
          <a:endParaRPr lang="zh-CN" altLang="en-US"/>
        </a:p>
      </dgm:t>
    </dgm:pt>
    <dgm:pt modelId="{D601E890-40E8-4698-8703-8755D8B41503}" type="pres">
      <dgm:prSet presAssocID="{B7AE90D7-5C3F-4E70-BDCB-E1FA16BBC8B3}" presName="centerShape" presStyleLbl="node0" presStyleIdx="0" presStyleCnt="1"/>
      <dgm:spPr/>
      <dgm:t>
        <a:bodyPr/>
        <a:lstStyle/>
        <a:p>
          <a:endParaRPr lang="zh-CN" altLang="en-US"/>
        </a:p>
      </dgm:t>
    </dgm:pt>
    <dgm:pt modelId="{54DBEFD6-6B48-4A14-B042-9F591BD17E64}" type="pres">
      <dgm:prSet presAssocID="{CA8C4622-AD92-4C14-92B8-6FC703596558}" presName="parTrans" presStyleLbl="bgSibTrans2D1" presStyleIdx="0" presStyleCnt="6"/>
      <dgm:spPr/>
      <dgm:t>
        <a:bodyPr/>
        <a:lstStyle/>
        <a:p>
          <a:endParaRPr lang="zh-CN" altLang="en-US"/>
        </a:p>
      </dgm:t>
    </dgm:pt>
    <dgm:pt modelId="{6434BCA5-E805-4F77-B94C-056CBA940639}" type="pres">
      <dgm:prSet presAssocID="{24E1709D-1CE2-4CFD-A3B2-9AF77F97E541}" presName="node" presStyleLbl="node1" presStyleIdx="0" presStyleCnt="6">
        <dgm:presLayoutVars>
          <dgm:bulletEnabled val="1"/>
        </dgm:presLayoutVars>
      </dgm:prSet>
      <dgm:spPr/>
      <dgm:t>
        <a:bodyPr/>
        <a:lstStyle/>
        <a:p>
          <a:endParaRPr lang="zh-CN" altLang="en-US"/>
        </a:p>
      </dgm:t>
    </dgm:pt>
    <dgm:pt modelId="{AD4BE00C-7CAD-41A5-B1F2-295D63899765}" type="pres">
      <dgm:prSet presAssocID="{86FDBA9D-23F0-4813-9E20-36696E435E07}" presName="parTrans" presStyleLbl="bgSibTrans2D1" presStyleIdx="1" presStyleCnt="6"/>
      <dgm:spPr/>
      <dgm:t>
        <a:bodyPr/>
        <a:lstStyle/>
        <a:p>
          <a:endParaRPr lang="zh-CN" altLang="en-US"/>
        </a:p>
      </dgm:t>
    </dgm:pt>
    <dgm:pt modelId="{74DEAFAC-3632-4508-8B8F-B2CE471456FF}" type="pres">
      <dgm:prSet presAssocID="{28DBFDB3-9ABD-4301-A0F5-8FF685B6FB72}" presName="node" presStyleLbl="node1" presStyleIdx="1" presStyleCnt="6">
        <dgm:presLayoutVars>
          <dgm:bulletEnabled val="1"/>
        </dgm:presLayoutVars>
      </dgm:prSet>
      <dgm:spPr/>
      <dgm:t>
        <a:bodyPr/>
        <a:lstStyle/>
        <a:p>
          <a:endParaRPr lang="zh-CN" altLang="en-US"/>
        </a:p>
      </dgm:t>
    </dgm:pt>
    <dgm:pt modelId="{0C084836-91B8-4466-93C7-B8E13B6B1A83}" type="pres">
      <dgm:prSet presAssocID="{9954D82E-E553-4DE4-A6E8-D249AA8E9FD3}" presName="parTrans" presStyleLbl="bgSibTrans2D1" presStyleIdx="2" presStyleCnt="6"/>
      <dgm:spPr/>
      <dgm:t>
        <a:bodyPr/>
        <a:lstStyle/>
        <a:p>
          <a:endParaRPr lang="zh-CN" altLang="en-US"/>
        </a:p>
      </dgm:t>
    </dgm:pt>
    <dgm:pt modelId="{48D5B7FE-0D14-45CC-8728-015121D0D82D}" type="pres">
      <dgm:prSet presAssocID="{DDF4418D-75F0-499A-B5D2-4F77338F4BED}" presName="node" presStyleLbl="node1" presStyleIdx="2" presStyleCnt="6">
        <dgm:presLayoutVars>
          <dgm:bulletEnabled val="1"/>
        </dgm:presLayoutVars>
      </dgm:prSet>
      <dgm:spPr/>
      <dgm:t>
        <a:bodyPr/>
        <a:lstStyle/>
        <a:p>
          <a:endParaRPr lang="zh-CN" altLang="en-US"/>
        </a:p>
      </dgm:t>
    </dgm:pt>
    <dgm:pt modelId="{272AE0E5-6776-4B7A-83A0-05A13A905AAB}" type="pres">
      <dgm:prSet presAssocID="{8C0D7EDE-1AB9-4687-966E-8DE62EB3591A}" presName="parTrans" presStyleLbl="bgSibTrans2D1" presStyleIdx="3" presStyleCnt="6"/>
      <dgm:spPr/>
      <dgm:t>
        <a:bodyPr/>
        <a:lstStyle/>
        <a:p>
          <a:endParaRPr lang="zh-CN" altLang="en-US"/>
        </a:p>
      </dgm:t>
    </dgm:pt>
    <dgm:pt modelId="{207CA52B-DBA0-4B64-89BC-0D663629AFCE}" type="pres">
      <dgm:prSet presAssocID="{F0A5637B-3024-4225-A7DE-0162AE0F50D6}" presName="node" presStyleLbl="node1" presStyleIdx="3" presStyleCnt="6" custRadScaleRad="99805" custRadScaleInc="-2052">
        <dgm:presLayoutVars>
          <dgm:bulletEnabled val="1"/>
        </dgm:presLayoutVars>
      </dgm:prSet>
      <dgm:spPr/>
      <dgm:t>
        <a:bodyPr/>
        <a:lstStyle/>
        <a:p>
          <a:endParaRPr lang="zh-CN" altLang="en-US"/>
        </a:p>
      </dgm:t>
    </dgm:pt>
    <dgm:pt modelId="{CEEF73A3-C3F4-40E8-AEE8-3CAF74C69730}" type="pres">
      <dgm:prSet presAssocID="{3092DB08-8975-47FA-B89F-605E24FC0721}" presName="parTrans" presStyleLbl="bgSibTrans2D1" presStyleIdx="4" presStyleCnt="6"/>
      <dgm:spPr/>
      <dgm:t>
        <a:bodyPr/>
        <a:lstStyle/>
        <a:p>
          <a:endParaRPr lang="zh-CN" altLang="en-US"/>
        </a:p>
      </dgm:t>
    </dgm:pt>
    <dgm:pt modelId="{9A3E4A4D-6128-41B8-B953-74E5BD6A694C}" type="pres">
      <dgm:prSet presAssocID="{AF465D56-40A5-4137-88EB-73C114C0007D}" presName="node" presStyleLbl="node1" presStyleIdx="4" presStyleCnt="6">
        <dgm:presLayoutVars>
          <dgm:bulletEnabled val="1"/>
        </dgm:presLayoutVars>
      </dgm:prSet>
      <dgm:spPr/>
      <dgm:t>
        <a:bodyPr/>
        <a:lstStyle/>
        <a:p>
          <a:endParaRPr lang="zh-CN" altLang="en-US"/>
        </a:p>
      </dgm:t>
    </dgm:pt>
    <dgm:pt modelId="{654F1DF9-D1E7-45B3-82A3-3917F8EFD4CF}" type="pres">
      <dgm:prSet presAssocID="{F6D669A5-71F0-4FCE-945A-349C206D6B04}" presName="parTrans" presStyleLbl="bgSibTrans2D1" presStyleIdx="5" presStyleCnt="6"/>
      <dgm:spPr/>
      <dgm:t>
        <a:bodyPr/>
        <a:lstStyle/>
        <a:p>
          <a:endParaRPr lang="zh-CN" altLang="en-US"/>
        </a:p>
      </dgm:t>
    </dgm:pt>
    <dgm:pt modelId="{01E92B6D-FA0E-4EBD-9050-24D6E7C5DB81}" type="pres">
      <dgm:prSet presAssocID="{B07D8F1A-EFBD-4035-9C96-53ED258D26D6}" presName="node" presStyleLbl="node1" presStyleIdx="5" presStyleCnt="6">
        <dgm:presLayoutVars>
          <dgm:bulletEnabled val="1"/>
        </dgm:presLayoutVars>
      </dgm:prSet>
      <dgm:spPr/>
      <dgm:t>
        <a:bodyPr/>
        <a:lstStyle/>
        <a:p>
          <a:endParaRPr lang="zh-CN" altLang="en-US"/>
        </a:p>
      </dgm:t>
    </dgm:pt>
  </dgm:ptLst>
  <dgm:cxnLst>
    <dgm:cxn modelId="{40DB854D-C482-44B4-943F-E8E20C7EE7EE}" srcId="{94F19416-8ACA-40B2-8487-02FBE6820037}" destId="{B7AE90D7-5C3F-4E70-BDCB-E1FA16BBC8B3}" srcOrd="0" destOrd="0" parTransId="{D4051B20-39AF-47EA-B825-7DA65695D02A}" sibTransId="{56EBA914-65FE-4FB0-8E61-82BFE5D01221}"/>
    <dgm:cxn modelId="{94396170-D24B-4072-9B4A-805259E9E631}" srcId="{B7AE90D7-5C3F-4E70-BDCB-E1FA16BBC8B3}" destId="{24E1709D-1CE2-4CFD-A3B2-9AF77F97E541}" srcOrd="0" destOrd="0" parTransId="{CA8C4622-AD92-4C14-92B8-6FC703596558}" sibTransId="{272AA38D-1CD0-4AD3-9825-648E97A20F00}"/>
    <dgm:cxn modelId="{43BE39E2-89C1-4CE4-9A83-9A05379F7933}" srcId="{B7AE90D7-5C3F-4E70-BDCB-E1FA16BBC8B3}" destId="{28DBFDB3-9ABD-4301-A0F5-8FF685B6FB72}" srcOrd="1" destOrd="0" parTransId="{86FDBA9D-23F0-4813-9E20-36696E435E07}" sibTransId="{02790DAE-8CFF-4ED6-8AF1-D4AEA67FFAFA}"/>
    <dgm:cxn modelId="{6CC97112-9DEB-4650-BA7F-0BF02E9D4322}" srcId="{B7AE90D7-5C3F-4E70-BDCB-E1FA16BBC8B3}" destId="{DDF4418D-75F0-499A-B5D2-4F77338F4BED}" srcOrd="2" destOrd="0" parTransId="{9954D82E-E553-4DE4-A6E8-D249AA8E9FD3}" sibTransId="{BF9E167E-BC9B-47B0-A588-77E73AAFF767}"/>
    <dgm:cxn modelId="{1EADAF09-3D69-4A8A-A698-8CB260F57810}" srcId="{B7AE90D7-5C3F-4E70-BDCB-E1FA16BBC8B3}" destId="{F0A5637B-3024-4225-A7DE-0162AE0F50D6}" srcOrd="3" destOrd="0" parTransId="{8C0D7EDE-1AB9-4687-966E-8DE62EB3591A}" sibTransId="{7611CBE3-221B-48DF-847D-59C23BF197A6}"/>
    <dgm:cxn modelId="{4D7D7305-332A-4EF7-B360-165D4B941305}" srcId="{B7AE90D7-5C3F-4E70-BDCB-E1FA16BBC8B3}" destId="{AF465D56-40A5-4137-88EB-73C114C0007D}" srcOrd="4" destOrd="0" parTransId="{3092DB08-8975-47FA-B89F-605E24FC0721}" sibTransId="{8B942C18-AF79-4E4D-B57C-1A654E141B54}"/>
    <dgm:cxn modelId="{35B1DE9B-D82C-4966-A2DE-789F907AD511}" srcId="{B7AE90D7-5C3F-4E70-BDCB-E1FA16BBC8B3}" destId="{B07D8F1A-EFBD-4035-9C96-53ED258D26D6}" srcOrd="5" destOrd="0" parTransId="{F6D669A5-71F0-4FCE-945A-349C206D6B04}" sibTransId="{8F3667AD-4668-4023-877C-360A43EE0E77}"/>
    <dgm:cxn modelId="{0173CC0D-2491-4535-AC57-E812F39CAE82}" type="presOf" srcId="{94F19416-8ACA-40B2-8487-02FBE6820037}" destId="{6A7F60E0-356E-4DFC-86BA-59B99F8F4E47}" srcOrd="0" destOrd="0" presId="urn:microsoft.com/office/officeart/2005/8/layout/radial4#1"/>
    <dgm:cxn modelId="{05D6AD13-FB3F-4C7C-97F0-F7A81356B3FC}" type="presParOf" srcId="{6A7F60E0-356E-4DFC-86BA-59B99F8F4E47}" destId="{D601E890-40E8-4698-8703-8755D8B41503}" srcOrd="0" destOrd="0" presId="urn:microsoft.com/office/officeart/2005/8/layout/radial4#1"/>
    <dgm:cxn modelId="{E26DA828-FA75-4E0F-A0A9-1BB102D436EC}" type="presOf" srcId="{B7AE90D7-5C3F-4E70-BDCB-E1FA16BBC8B3}" destId="{D601E890-40E8-4698-8703-8755D8B41503}" srcOrd="0" destOrd="0" presId="urn:microsoft.com/office/officeart/2005/8/layout/radial4#1"/>
    <dgm:cxn modelId="{2CDB2570-CCE2-48FE-BB03-10033198FDF2}" type="presParOf" srcId="{6A7F60E0-356E-4DFC-86BA-59B99F8F4E47}" destId="{54DBEFD6-6B48-4A14-B042-9F591BD17E64}" srcOrd="1" destOrd="0" presId="urn:microsoft.com/office/officeart/2005/8/layout/radial4#1"/>
    <dgm:cxn modelId="{3B9B84FF-934F-437E-A97C-324D2585D2C6}" type="presOf" srcId="{CA8C4622-AD92-4C14-92B8-6FC703596558}" destId="{54DBEFD6-6B48-4A14-B042-9F591BD17E64}" srcOrd="0" destOrd="0" presId="urn:microsoft.com/office/officeart/2005/8/layout/radial4#1"/>
    <dgm:cxn modelId="{C897EF71-C3DE-4C0F-BC0D-91F848E7A21A}" type="presParOf" srcId="{6A7F60E0-356E-4DFC-86BA-59B99F8F4E47}" destId="{6434BCA5-E805-4F77-B94C-056CBA940639}" srcOrd="2" destOrd="0" presId="urn:microsoft.com/office/officeart/2005/8/layout/radial4#1"/>
    <dgm:cxn modelId="{78DA6817-763D-4D5F-A4E0-E026FA5618B5}" type="presOf" srcId="{24E1709D-1CE2-4CFD-A3B2-9AF77F97E541}" destId="{6434BCA5-E805-4F77-B94C-056CBA940639}" srcOrd="0" destOrd="0" presId="urn:microsoft.com/office/officeart/2005/8/layout/radial4#1"/>
    <dgm:cxn modelId="{0804AB93-79D6-422A-85D5-FE8D3ECEB7B5}" type="presParOf" srcId="{6A7F60E0-356E-4DFC-86BA-59B99F8F4E47}" destId="{AD4BE00C-7CAD-41A5-B1F2-295D63899765}" srcOrd="3" destOrd="0" presId="urn:microsoft.com/office/officeart/2005/8/layout/radial4#1"/>
    <dgm:cxn modelId="{BF9B5BA5-C727-4F12-80A0-25C4899FD329}" type="presOf" srcId="{86FDBA9D-23F0-4813-9E20-36696E435E07}" destId="{AD4BE00C-7CAD-41A5-B1F2-295D63899765}" srcOrd="0" destOrd="0" presId="urn:microsoft.com/office/officeart/2005/8/layout/radial4#1"/>
    <dgm:cxn modelId="{BFA30C55-24CF-43C8-9746-D25C1E10C7E4}" type="presParOf" srcId="{6A7F60E0-356E-4DFC-86BA-59B99F8F4E47}" destId="{74DEAFAC-3632-4508-8B8F-B2CE471456FF}" srcOrd="4" destOrd="0" presId="urn:microsoft.com/office/officeart/2005/8/layout/radial4#1"/>
    <dgm:cxn modelId="{742E0AE6-6C36-45BF-B785-08D376791FFF}" type="presOf" srcId="{28DBFDB3-9ABD-4301-A0F5-8FF685B6FB72}" destId="{74DEAFAC-3632-4508-8B8F-B2CE471456FF}" srcOrd="0" destOrd="0" presId="urn:microsoft.com/office/officeart/2005/8/layout/radial4#1"/>
    <dgm:cxn modelId="{9F979E4E-189C-4EF3-88E1-3E3BA9F6EE5C}" type="presParOf" srcId="{6A7F60E0-356E-4DFC-86BA-59B99F8F4E47}" destId="{0C084836-91B8-4466-93C7-B8E13B6B1A83}" srcOrd="5" destOrd="0" presId="urn:microsoft.com/office/officeart/2005/8/layout/radial4#1"/>
    <dgm:cxn modelId="{B3073A83-ED15-47A4-9D5D-3786ABF34ACB}" type="presOf" srcId="{9954D82E-E553-4DE4-A6E8-D249AA8E9FD3}" destId="{0C084836-91B8-4466-93C7-B8E13B6B1A83}" srcOrd="0" destOrd="0" presId="urn:microsoft.com/office/officeart/2005/8/layout/radial4#1"/>
    <dgm:cxn modelId="{A3C3ECFC-299C-46ED-83FD-624CE269329F}" type="presParOf" srcId="{6A7F60E0-356E-4DFC-86BA-59B99F8F4E47}" destId="{48D5B7FE-0D14-45CC-8728-015121D0D82D}" srcOrd="6" destOrd="0" presId="urn:microsoft.com/office/officeart/2005/8/layout/radial4#1"/>
    <dgm:cxn modelId="{CFA5F16D-45E7-4A69-BB2B-7B87A1667797}" type="presOf" srcId="{DDF4418D-75F0-499A-B5D2-4F77338F4BED}" destId="{48D5B7FE-0D14-45CC-8728-015121D0D82D}" srcOrd="0" destOrd="0" presId="urn:microsoft.com/office/officeart/2005/8/layout/radial4#1"/>
    <dgm:cxn modelId="{D6865C85-F3F3-4250-B0E4-6DAF4578270D}" type="presParOf" srcId="{6A7F60E0-356E-4DFC-86BA-59B99F8F4E47}" destId="{272AE0E5-6776-4B7A-83A0-05A13A905AAB}" srcOrd="7" destOrd="0" presId="urn:microsoft.com/office/officeart/2005/8/layout/radial4#1"/>
    <dgm:cxn modelId="{4C5FBCC1-FECB-4DC4-A73B-6F1A6F0200D5}" type="presOf" srcId="{8C0D7EDE-1AB9-4687-966E-8DE62EB3591A}" destId="{272AE0E5-6776-4B7A-83A0-05A13A905AAB}" srcOrd="0" destOrd="0" presId="urn:microsoft.com/office/officeart/2005/8/layout/radial4#1"/>
    <dgm:cxn modelId="{9D3086BE-1AA9-4BF0-8E47-1165969AF263}" type="presParOf" srcId="{6A7F60E0-356E-4DFC-86BA-59B99F8F4E47}" destId="{207CA52B-DBA0-4B64-89BC-0D663629AFCE}" srcOrd="8" destOrd="0" presId="urn:microsoft.com/office/officeart/2005/8/layout/radial4#1"/>
    <dgm:cxn modelId="{9707DA36-2D04-4FA5-B0E8-49E13C0C3680}" type="presOf" srcId="{F0A5637B-3024-4225-A7DE-0162AE0F50D6}" destId="{207CA52B-DBA0-4B64-89BC-0D663629AFCE}" srcOrd="0" destOrd="0" presId="urn:microsoft.com/office/officeart/2005/8/layout/radial4#1"/>
    <dgm:cxn modelId="{8F2EF377-67E9-4ED7-88B7-82D04891E583}" type="presParOf" srcId="{6A7F60E0-356E-4DFC-86BA-59B99F8F4E47}" destId="{CEEF73A3-C3F4-40E8-AEE8-3CAF74C69730}" srcOrd="9" destOrd="0" presId="urn:microsoft.com/office/officeart/2005/8/layout/radial4#1"/>
    <dgm:cxn modelId="{D1B22E17-C4CF-4D5C-9753-28EED8A88CE2}" type="presOf" srcId="{3092DB08-8975-47FA-B89F-605E24FC0721}" destId="{CEEF73A3-C3F4-40E8-AEE8-3CAF74C69730}" srcOrd="0" destOrd="0" presId="urn:microsoft.com/office/officeart/2005/8/layout/radial4#1"/>
    <dgm:cxn modelId="{78ACFB71-0B10-4320-9745-D89FF056339C}" type="presParOf" srcId="{6A7F60E0-356E-4DFC-86BA-59B99F8F4E47}" destId="{9A3E4A4D-6128-41B8-B953-74E5BD6A694C}" srcOrd="10" destOrd="0" presId="urn:microsoft.com/office/officeart/2005/8/layout/radial4#1"/>
    <dgm:cxn modelId="{302FB949-287B-4DCA-A7B3-23D5C0FD61C0}" type="presOf" srcId="{AF465D56-40A5-4137-88EB-73C114C0007D}" destId="{9A3E4A4D-6128-41B8-B953-74E5BD6A694C}" srcOrd="0" destOrd="0" presId="urn:microsoft.com/office/officeart/2005/8/layout/radial4#1"/>
    <dgm:cxn modelId="{3AC18496-AE05-41D1-8844-2E7B566088FC}" type="presParOf" srcId="{6A7F60E0-356E-4DFC-86BA-59B99F8F4E47}" destId="{654F1DF9-D1E7-45B3-82A3-3917F8EFD4CF}" srcOrd="11" destOrd="0" presId="urn:microsoft.com/office/officeart/2005/8/layout/radial4#1"/>
    <dgm:cxn modelId="{670F4EBA-625E-4886-A41D-CBBB805E7160}" type="presOf" srcId="{F6D669A5-71F0-4FCE-945A-349C206D6B04}" destId="{654F1DF9-D1E7-45B3-82A3-3917F8EFD4CF}" srcOrd="0" destOrd="0" presId="urn:microsoft.com/office/officeart/2005/8/layout/radial4#1"/>
    <dgm:cxn modelId="{3663B198-61F7-4B97-A543-7E8E697B4D83}" type="presParOf" srcId="{6A7F60E0-356E-4DFC-86BA-59B99F8F4E47}" destId="{01E92B6D-FA0E-4EBD-9050-24D6E7C5DB81}" srcOrd="12" destOrd="0" presId="urn:microsoft.com/office/officeart/2005/8/layout/radial4#1"/>
    <dgm:cxn modelId="{EE7580D5-DF36-4B0E-8C5F-BDA93F3A5598}" type="presOf" srcId="{B07D8F1A-EFBD-4035-9C96-53ED258D26D6}" destId="{01E92B6D-FA0E-4EBD-9050-24D6E7C5DB81}" srcOrd="0" destOrd="0" presId="urn:microsoft.com/office/officeart/2005/8/layout/radial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29288" cy="3714776"/>
        <a:chOff x="0" y="0"/>
        <a:chExt cx="5429288" cy="3714776"/>
      </a:xfrm>
    </dsp:grpSpPr>
    <dsp:sp modelId="{D601E890-40E8-4698-8703-8755D8B41503}">
      <dsp:nvSpPr>
        <dsp:cNvPr id="3" name="椭圆 2"/>
        <dsp:cNvSpPr/>
      </dsp:nvSpPr>
      <dsp:spPr bwMode="white">
        <a:xfrm>
          <a:off x="2177880" y="2304618"/>
          <a:ext cx="1073528" cy="1073528"/>
        </a:xfrm>
        <a:prstGeom prst="ellipse">
          <a:avLst/>
        </a:prstGeom>
      </dsp:spPr>
      <dsp:style>
        <a:lnRef idx="2">
          <a:schemeClr val="lt1"/>
        </a:lnRef>
        <a:fillRef idx="1">
          <a:schemeClr val="accent2"/>
        </a:fillRef>
        <a:effectRef idx="0">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dirty="0" smtClean="0"/>
            <a:t>医疗服务模式改变</a:t>
          </a:r>
          <a:endParaRPr lang="zh-CN" altLang="en-US" dirty="0"/>
        </a:p>
      </dsp:txBody>
      <dsp:txXfrm>
        <a:off x="2177880" y="2304618"/>
        <a:ext cx="1073528" cy="1073528"/>
      </dsp:txXfrm>
    </dsp:sp>
    <dsp:sp modelId="{54DBEFD6-6B48-4A14-B042-9F591BD17E64}">
      <dsp:nvSpPr>
        <dsp:cNvPr id="4" name="左箭头 3"/>
        <dsp:cNvSpPr/>
      </dsp:nvSpPr>
      <dsp:spPr bwMode="white">
        <a:xfrm rot="10799999">
          <a:off x="555794" y="2688404"/>
          <a:ext cx="1576217" cy="305955"/>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10799999">
        <a:off x="555794" y="2688404"/>
        <a:ext cx="1576217" cy="305955"/>
      </dsp:txXfrm>
    </dsp:sp>
    <dsp:sp modelId="{6434BCA5-E805-4F77-B94C-056CBA940639}">
      <dsp:nvSpPr>
        <dsp:cNvPr id="5" name="圆角矩形 4"/>
        <dsp:cNvSpPr/>
      </dsp:nvSpPr>
      <dsp:spPr bwMode="white">
        <a:xfrm>
          <a:off x="0" y="2433442"/>
          <a:ext cx="1019851" cy="81588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28575" tIns="28575" rIns="28575"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疾病谱和死亡谱改变</a:t>
          </a:r>
          <a:endParaRPr lang="zh-CN" altLang="en-US" dirty="0"/>
        </a:p>
      </dsp:txBody>
      <dsp:txXfrm>
        <a:off x="0" y="2433442"/>
        <a:ext cx="1019851" cy="815881"/>
      </dsp:txXfrm>
    </dsp:sp>
    <dsp:sp modelId="{AD4BE00C-7CAD-41A5-B1F2-295D63899765}">
      <dsp:nvSpPr>
        <dsp:cNvPr id="6" name="左箭头 5"/>
        <dsp:cNvSpPr/>
      </dsp:nvSpPr>
      <dsp:spPr bwMode="white">
        <a:xfrm rot="12959999">
          <a:off x="817583" y="1882703"/>
          <a:ext cx="1576217" cy="305955"/>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12959999">
        <a:off x="817583" y="1882703"/>
        <a:ext cx="1576217" cy="305955"/>
      </dsp:txXfrm>
    </dsp:sp>
    <dsp:sp modelId="{74DEAFAC-3632-4508-8B8F-B2CE471456FF}">
      <dsp:nvSpPr>
        <dsp:cNvPr id="7" name="圆角矩形 6"/>
        <dsp:cNvSpPr/>
      </dsp:nvSpPr>
      <dsp:spPr bwMode="white">
        <a:xfrm>
          <a:off x="421064" y="1137541"/>
          <a:ext cx="1019851" cy="81588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28575" tIns="28575" rIns="28575"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人口老龄化</a:t>
          </a:r>
          <a:endParaRPr lang="zh-CN" altLang="en-US" dirty="0"/>
        </a:p>
      </dsp:txBody>
      <dsp:txXfrm>
        <a:off x="421064" y="1137541"/>
        <a:ext cx="1019851" cy="815881"/>
      </dsp:txXfrm>
    </dsp:sp>
    <dsp:sp modelId="{0C084836-91B8-4466-93C7-B8E13B6B1A83}">
      <dsp:nvSpPr>
        <dsp:cNvPr id="8" name="左箭头 7"/>
        <dsp:cNvSpPr/>
      </dsp:nvSpPr>
      <dsp:spPr bwMode="white">
        <a:xfrm rot="15119999">
          <a:off x="1502953" y="1384752"/>
          <a:ext cx="1576217" cy="305955"/>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15119999">
        <a:off x="1502953" y="1384752"/>
        <a:ext cx="1576217" cy="305955"/>
      </dsp:txXfrm>
    </dsp:sp>
    <dsp:sp modelId="{48D5B7FE-0D14-45CC-8728-015121D0D82D}">
      <dsp:nvSpPr>
        <dsp:cNvPr id="9" name="圆角矩形 8"/>
        <dsp:cNvSpPr/>
      </dsp:nvSpPr>
      <dsp:spPr bwMode="white">
        <a:xfrm>
          <a:off x="1523423" y="336630"/>
          <a:ext cx="1019851" cy="81588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28575" tIns="28575" rIns="28575"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家庭结构改变</a:t>
          </a:r>
          <a:endParaRPr lang="zh-CN" altLang="en-US" dirty="0"/>
        </a:p>
      </dsp:txBody>
      <dsp:txXfrm>
        <a:off x="1523423" y="336630"/>
        <a:ext cx="1019851" cy="815881"/>
      </dsp:txXfrm>
    </dsp:sp>
    <dsp:sp modelId="{272AE0E5-6776-4B7A-83A0-05A13A905AAB}">
      <dsp:nvSpPr>
        <dsp:cNvPr id="10" name="左箭头 9"/>
        <dsp:cNvSpPr/>
      </dsp:nvSpPr>
      <dsp:spPr bwMode="white">
        <a:xfrm rot="-4356935">
          <a:off x="2337476" y="1382328"/>
          <a:ext cx="1572154" cy="305955"/>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4356935">
        <a:off x="2337476" y="1382328"/>
        <a:ext cx="1572154" cy="305955"/>
      </dsp:txXfrm>
    </dsp:sp>
    <dsp:sp modelId="{207CA52B-DBA0-4B64-89BC-0D663629AFCE}">
      <dsp:nvSpPr>
        <dsp:cNvPr id="11" name="圆角矩形 10"/>
        <dsp:cNvSpPr/>
      </dsp:nvSpPr>
      <dsp:spPr bwMode="white">
        <a:xfrm>
          <a:off x="2862162" y="333534"/>
          <a:ext cx="1019851" cy="81588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28575" tIns="28575" rIns="28575"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卫生经济负担加重</a:t>
          </a:r>
          <a:endParaRPr lang="zh-CN" altLang="en-US" dirty="0"/>
        </a:p>
      </dsp:txBody>
      <dsp:txXfrm>
        <a:off x="2862162" y="333534"/>
        <a:ext cx="1019851" cy="815881"/>
      </dsp:txXfrm>
    </dsp:sp>
    <dsp:sp modelId="{CEEF73A3-C3F4-40E8-AEE8-3CAF74C69730}">
      <dsp:nvSpPr>
        <dsp:cNvPr id="12" name="左箭头 11"/>
        <dsp:cNvSpPr/>
      </dsp:nvSpPr>
      <dsp:spPr bwMode="white">
        <a:xfrm rot="-2160000">
          <a:off x="3035488" y="1882703"/>
          <a:ext cx="1576217" cy="305955"/>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rot="-2160000">
        <a:off x="3035488" y="1882703"/>
        <a:ext cx="1576217" cy="305955"/>
      </dsp:txXfrm>
    </dsp:sp>
    <dsp:sp modelId="{9A3E4A4D-6128-41B8-B953-74E5BD6A694C}">
      <dsp:nvSpPr>
        <dsp:cNvPr id="13" name="圆角矩形 12"/>
        <dsp:cNvSpPr/>
      </dsp:nvSpPr>
      <dsp:spPr bwMode="white">
        <a:xfrm>
          <a:off x="3988373" y="1137541"/>
          <a:ext cx="1019851" cy="81588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28575" tIns="28575" rIns="28575"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医学模式改变</a:t>
          </a:r>
          <a:endParaRPr lang="zh-CN" altLang="en-US" dirty="0"/>
        </a:p>
      </dsp:txBody>
      <dsp:txXfrm>
        <a:off x="3988373" y="1137541"/>
        <a:ext cx="1019851" cy="815881"/>
      </dsp:txXfrm>
    </dsp:sp>
    <dsp:sp modelId="{654F1DF9-D1E7-45B3-82A3-3917F8EFD4CF}">
      <dsp:nvSpPr>
        <dsp:cNvPr id="14" name="左箭头 13"/>
        <dsp:cNvSpPr/>
      </dsp:nvSpPr>
      <dsp:spPr bwMode="white">
        <a:xfrm>
          <a:off x="3297277" y="2688404"/>
          <a:ext cx="1576217" cy="305955"/>
        </a:xfrm>
        <a:prstGeom prst="leftArrow">
          <a:avLst>
            <a:gd name="adj1" fmla="val 60000"/>
            <a:gd name="adj2" fmla="val 50000"/>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3297277" y="2688404"/>
        <a:ext cx="1576217" cy="305955"/>
      </dsp:txXfrm>
    </dsp:sp>
    <dsp:sp modelId="{01E92B6D-FA0E-4EBD-9050-24D6E7C5DB81}">
      <dsp:nvSpPr>
        <dsp:cNvPr id="15" name="圆角矩形 14"/>
        <dsp:cNvSpPr/>
      </dsp:nvSpPr>
      <dsp:spPr bwMode="white">
        <a:xfrm>
          <a:off x="4409437" y="2433442"/>
          <a:ext cx="1019851" cy="81588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lIns="28575" tIns="28575" rIns="28575" bIns="2857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专科卫生服务局限性</a:t>
          </a:r>
          <a:endParaRPr lang="zh-CN" altLang="en-US" dirty="0"/>
        </a:p>
      </dsp:txBody>
      <dsp:txXfrm>
        <a:off x="4409437" y="2433442"/>
        <a:ext cx="1019851" cy="815881"/>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8CEF6E81-9250-4239-8027-F036C45A71EF}"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E6F95C20-B50E-49AD-82BC-418C320848A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smtClean="0"/>
          </a:p>
        </p:txBody>
      </p:sp>
      <p:sp>
        <p:nvSpPr>
          <p:cNvPr id="34820" name="幻灯片图像占位符 3"/>
          <p:cNvSpPr>
            <a:spLocks noGrp="1" noRot="1" noChangeAspect="1"/>
          </p:cNvSpPr>
          <p:nvPr>
            <p:ph type="sldImg"/>
          </p:nvPr>
        </p:nvSpPr>
        <p:spPr>
          <a:xfrm>
            <a:off x="3028950" y="857250"/>
            <a:ext cx="3086100" cy="2314575"/>
          </a:xfrm>
          <a:prstGeom prst="rect">
            <a:avLst/>
          </a:prstGeom>
          <a:noFill/>
          <a:ln w="12700" cap="flat" cmpd="sng">
            <a:solidFill>
              <a:srgbClr val="000000"/>
            </a:solidFill>
            <a:prstDash val="solid"/>
            <a:round/>
            <a:headEnd type="none" w="med" len="med"/>
            <a:tailEnd type="none" w="med" len="med"/>
          </a:ln>
        </p:spPr>
      </p:sp>
      <p:sp>
        <p:nvSpPr>
          <p:cNvPr id="34821" name="备注占位符 4"/>
          <p:cNvSpPr>
            <a:spLocks noGrp="1"/>
          </p:cNvSpPr>
          <p:nvPr>
            <p:ph type="body" sz="quarter"/>
          </p:nvPr>
        </p:nvSpPr>
        <p:spPr>
          <a:xfrm>
            <a:off x="914400" y="3300412"/>
            <a:ext cx="7315200" cy="2700338"/>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1"/>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5179484" y="6513910"/>
            <a:ext cx="3962400" cy="344091"/>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91137"/>
          <p:cNvSpPr>
            <a:spLocks noGrp="1" noRot="1" noChangeAspect="1" noTextEdit="1"/>
          </p:cNvSpPr>
          <p:nvPr>
            <p:ph type="sldImg"/>
          </p:nvPr>
        </p:nvSpPr>
        <p:spPr/>
      </p:sp>
      <p:sp>
        <p:nvSpPr>
          <p:cNvPr id="36866" name="文本占位符 91138"/>
          <p:cNvSpPr>
            <a:spLocks noGrp="1"/>
          </p:cNvSpPr>
          <p:nvPr>
            <p:ph type="body"/>
          </p:nvPr>
        </p:nvSpPr>
        <p:spPr/>
        <p:txBody>
          <a:bodyPr anchor="t"/>
          <a:lstStyle/>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86017"/>
          <p:cNvSpPr>
            <a:spLocks noGrp="1" noRot="1" noChangeAspect="1" noTextEdit="1"/>
          </p:cNvSpPr>
          <p:nvPr>
            <p:ph type="sldImg"/>
          </p:nvPr>
        </p:nvSpPr>
        <p:spPr/>
      </p:sp>
      <p:sp>
        <p:nvSpPr>
          <p:cNvPr id="53250" name="文本占位符 86018"/>
          <p:cNvSpPr>
            <a:spLocks noGrp="1"/>
          </p:cNvSpPr>
          <p:nvPr>
            <p:ph type="body"/>
          </p:nvPr>
        </p:nvSpPr>
        <p:spPr/>
        <p:txBody>
          <a:bodyPr anchor="t"/>
          <a:lstStyle/>
          <a:p>
            <a:pPr lvl="0">
              <a:lnSpc>
                <a:spcPct val="80000"/>
              </a:lnSpc>
            </a:pPr>
            <a:endParaRPr lang="zh-CN" altLang="en-US" sz="800" dirty="0"/>
          </a:p>
          <a:p>
            <a:pPr lvl="0">
              <a:lnSpc>
                <a:spcPct val="80000"/>
              </a:lnSpc>
            </a:pPr>
            <a:endParaRPr lang="zh-CN" altLang="en-US" sz="8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92161"/>
          <p:cNvSpPr>
            <a:spLocks noGrp="1" noRot="1" noChangeAspect="1" noTextEdit="1"/>
          </p:cNvSpPr>
          <p:nvPr>
            <p:ph type="sldImg"/>
          </p:nvPr>
        </p:nvSpPr>
        <p:spPr/>
      </p:sp>
      <p:sp>
        <p:nvSpPr>
          <p:cNvPr id="59394" name="文本占位符 92162"/>
          <p:cNvSpPr>
            <a:spLocks noGrp="1"/>
          </p:cNvSpPr>
          <p:nvPr>
            <p:ph type="body"/>
          </p:nvPr>
        </p:nvSpPr>
        <p:spPr/>
        <p:txBody>
          <a:bodyPr anchor="t"/>
          <a:lstStyle/>
          <a:p>
            <a:pPr lvl="0"/>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p:cNvSpPr>
          <p:nvPr>
            <p:ph type="sldImg"/>
          </p:nvPr>
        </p:nvSpPr>
        <p:spPr/>
      </p:sp>
      <p:sp>
        <p:nvSpPr>
          <p:cNvPr id="82946" name="文本占位符 2"/>
          <p:cNvSpPr>
            <a:spLocks noGrp="1"/>
          </p:cNvSpPr>
          <p:nvPr>
            <p:ph type="body"/>
          </p:nvPr>
        </p:nvSpPr>
        <p:spPr/>
        <p:txBody>
          <a:bodyPr anchor="t"/>
          <a:lstStyle/>
          <a:p>
            <a:pPr lvl="0"/>
            <a:endParaRPr lang="zh-CN" altLang="en-US"/>
          </a:p>
        </p:txBody>
      </p:sp>
      <p:sp>
        <p:nvSpPr>
          <p:cNvPr id="82947" name="灯片编号占位符 3"/>
          <p:cNvSpPr>
            <a:spLocks noGrp="1"/>
          </p:cNvSpPr>
          <p:nvPr>
            <p:ph type="sldNum" sz="quarter"/>
          </p:nvPr>
        </p:nvSpPr>
        <p:spPr>
          <a:xfrm>
            <a:off x="5179484" y="6513910"/>
            <a:ext cx="3962400" cy="344090"/>
          </a:xfrm>
          <a:prstGeom prst="rect">
            <a:avLst/>
          </a:prstGeom>
          <a:noFill/>
          <a:ln w="9525">
            <a:noFill/>
          </a:ln>
        </p:spPr>
        <p:txBody>
          <a:bodyPr anchor="b"/>
          <a:lstStyle/>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p:sp>
      <p:sp>
        <p:nvSpPr>
          <p:cNvPr id="66562" name="文本占位符 2"/>
          <p:cNvSpPr>
            <a:spLocks noGrp="1"/>
          </p:cNvSpPr>
          <p:nvPr>
            <p:ph type="body"/>
          </p:nvPr>
        </p:nvSpPr>
        <p:spPr/>
        <p:txBody>
          <a:bodyPr anchor="t"/>
          <a:lstStyle/>
          <a:p>
            <a:pPr lvl="0"/>
            <a:endParaRPr lang="zh-CN" altLang="en-US" dirty="0"/>
          </a:p>
        </p:txBody>
      </p:sp>
      <p:sp>
        <p:nvSpPr>
          <p:cNvPr id="66563" name="灯片编号占位符 3"/>
          <p:cNvSpPr>
            <a:spLocks noGrp="1"/>
          </p:cNvSpPr>
          <p:nvPr>
            <p:ph type="sldNum" sz="quarter"/>
          </p:nvPr>
        </p:nvSpPr>
        <p:spPr>
          <a:xfrm>
            <a:off x="5179484" y="6513910"/>
            <a:ext cx="3962400" cy="344090"/>
          </a:xfrm>
          <a:prstGeom prst="rect">
            <a:avLst/>
          </a:prstGeom>
          <a:noFill/>
          <a:ln w="9525">
            <a:noFill/>
          </a:ln>
        </p:spPr>
        <p:txBody>
          <a:bodyPr anchor="b"/>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01377"/>
          <p:cNvSpPr>
            <a:spLocks noGrp="1" noRot="1" noChangeAspect="1" noTextEdit="1"/>
          </p:cNvSpPr>
          <p:nvPr>
            <p:ph type="sldImg"/>
          </p:nvPr>
        </p:nvSpPr>
        <p:spPr/>
      </p:sp>
      <p:sp>
        <p:nvSpPr>
          <p:cNvPr id="101379" name="文本占位符 101378"/>
          <p:cNvSpPr>
            <a:spLocks noGrp="1"/>
          </p:cNvSpPr>
          <p:nvPr>
            <p:ph type="body" idx="1"/>
          </p:nvPr>
        </p:nvSpPr>
        <p:spPr/>
        <p:txBody>
          <a:bodyPr/>
          <a:lstStyle/>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26977"/>
          <p:cNvSpPr>
            <a:spLocks noGrp="1" noRot="1" noChangeAspect="1" noTextEdit="1"/>
          </p:cNvSpPr>
          <p:nvPr>
            <p:ph type="sldImg"/>
          </p:nvPr>
        </p:nvSpPr>
        <p:spPr/>
      </p:sp>
      <p:sp>
        <p:nvSpPr>
          <p:cNvPr id="126979" name="文本占位符 126978"/>
          <p:cNvSpPr>
            <a:spLocks noGrp="1"/>
          </p:cNvSpPr>
          <p:nvPr>
            <p:ph type="body" idx="1"/>
          </p:nvPr>
        </p:nvSpPr>
        <p:spPr/>
        <p:txBody>
          <a:bodyPr/>
          <a:lstStyle/>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93185"/>
          <p:cNvSpPr>
            <a:spLocks noGrp="1" noRot="1" noChangeAspect="1" noTextEdit="1"/>
          </p:cNvSpPr>
          <p:nvPr>
            <p:ph type="sldImg"/>
          </p:nvPr>
        </p:nvSpPr>
        <p:spPr/>
      </p:sp>
      <p:sp>
        <p:nvSpPr>
          <p:cNvPr id="38914" name="文本占位符 93186"/>
          <p:cNvSpPr>
            <a:spLocks noGrp="1"/>
          </p:cNvSpPr>
          <p:nvPr>
            <p:ph type="body"/>
          </p:nvPr>
        </p:nvSpPr>
        <p:spPr/>
        <p:txBody>
          <a:bodyPr anchor="t"/>
          <a:lstStyle/>
          <a:p>
            <a:pPr lvl="0"/>
            <a:endParaRPr lang="zh-CN" altLang="en-US" sz="10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01377"/>
          <p:cNvSpPr>
            <a:spLocks noGrp="1" noRot="1" noChangeAspect="1" noTextEdit="1"/>
          </p:cNvSpPr>
          <p:nvPr>
            <p:ph type="sldImg"/>
          </p:nvPr>
        </p:nvSpPr>
        <p:spPr/>
      </p:sp>
      <p:sp>
        <p:nvSpPr>
          <p:cNvPr id="101379" name="文本占位符 101378"/>
          <p:cNvSpPr>
            <a:spLocks noGrp="1"/>
          </p:cNvSpPr>
          <p:nvPr>
            <p:ph type="body" idx="1"/>
          </p:nvPr>
        </p:nvSpPr>
        <p:spPr/>
        <p:txBody>
          <a:bodyPr/>
          <a:lstStyle/>
          <a:p>
            <a:pPr lvl="0"/>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29025"/>
          <p:cNvSpPr>
            <a:spLocks noGrp="1" noRot="1" noChangeAspect="1" noTextEdit="1"/>
          </p:cNvSpPr>
          <p:nvPr>
            <p:ph type="sldImg"/>
          </p:nvPr>
        </p:nvSpPr>
        <p:spPr/>
      </p:sp>
      <p:sp>
        <p:nvSpPr>
          <p:cNvPr id="129027" name="文本占位符 129026"/>
          <p:cNvSpPr>
            <a:spLocks noGrp="1"/>
          </p:cNvSpPr>
          <p:nvPr>
            <p:ph type="body" idx="1"/>
          </p:nvPr>
        </p:nvSpPr>
        <p:spPr/>
        <p:txBody>
          <a:bodyPr/>
          <a:lstStyle/>
          <a:p>
            <a:pPr lvl="0"/>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32097"/>
          <p:cNvSpPr>
            <a:spLocks noGrp="1" noRot="1" noChangeAspect="1" noTextEdit="1"/>
          </p:cNvSpPr>
          <p:nvPr>
            <p:ph type="sldImg"/>
          </p:nvPr>
        </p:nvSpPr>
        <p:spPr>
          <a:xfrm>
            <a:off x="2989263" y="836613"/>
            <a:ext cx="3086100" cy="2314575"/>
          </a:xfrm>
        </p:spPr>
      </p:sp>
      <p:sp>
        <p:nvSpPr>
          <p:cNvPr id="132099" name="文本占位符 132098"/>
          <p:cNvSpPr>
            <a:spLocks noGrp="1"/>
          </p:cNvSpPr>
          <p:nvPr>
            <p:ph type="body" idx="1"/>
          </p:nvPr>
        </p:nvSpPr>
        <p:spPr/>
        <p:txBody>
          <a:bodyPr/>
          <a:lstStyle/>
          <a:p>
            <a:pPr lvl="0"/>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01377"/>
          <p:cNvSpPr>
            <a:spLocks noGrp="1" noRot="1" noChangeAspect="1" noTextEdit="1"/>
          </p:cNvSpPr>
          <p:nvPr>
            <p:ph type="sldImg"/>
          </p:nvPr>
        </p:nvSpPr>
        <p:spPr/>
      </p:sp>
      <p:sp>
        <p:nvSpPr>
          <p:cNvPr id="101379" name="文本占位符 101378"/>
          <p:cNvSpPr>
            <a:spLocks noGrp="1"/>
          </p:cNvSpPr>
          <p:nvPr>
            <p:ph type="body" idx="1"/>
          </p:nvPr>
        </p:nvSpPr>
        <p:spPr/>
        <p:txBody>
          <a:bodyPr/>
          <a:lstStyle/>
          <a:p>
            <a:pPr lvl="0"/>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16737"/>
          <p:cNvSpPr>
            <a:spLocks noGrp="1" noRot="1" noChangeAspect="1" noTextEdit="1"/>
          </p:cNvSpPr>
          <p:nvPr>
            <p:ph type="sldImg"/>
          </p:nvPr>
        </p:nvSpPr>
        <p:spPr/>
      </p:sp>
      <p:sp>
        <p:nvSpPr>
          <p:cNvPr id="116739" name="文本占位符 116738"/>
          <p:cNvSpPr>
            <a:spLocks noGrp="1"/>
          </p:cNvSpPr>
          <p:nvPr>
            <p:ph type="body" idx="1"/>
          </p:nvPr>
        </p:nvSpPr>
        <p:spPr/>
        <p:txBody>
          <a:bodyPr/>
          <a:lstStyle/>
          <a:p>
            <a:pPr lvl="0"/>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p:cNvSpPr>
          <p:nvPr>
            <p:ph type="sldImg"/>
          </p:nvPr>
        </p:nvSpPr>
        <p:spPr/>
      </p:sp>
      <p:sp>
        <p:nvSpPr>
          <p:cNvPr id="72706" name="文本占位符 2"/>
          <p:cNvSpPr>
            <a:spLocks noGrp="1"/>
          </p:cNvSpPr>
          <p:nvPr>
            <p:ph type="body"/>
          </p:nvPr>
        </p:nvSpPr>
        <p:spPr/>
        <p:txBody>
          <a:bodyPr anchor="t"/>
          <a:lstStyle/>
          <a:p>
            <a:pPr lvl="0"/>
            <a:endParaRPr lang="zh-CN" altLang="en-US"/>
          </a:p>
        </p:txBody>
      </p:sp>
      <p:sp>
        <p:nvSpPr>
          <p:cNvPr id="72707" name="灯片编号占位符 3"/>
          <p:cNvSpPr>
            <a:spLocks noGrp="1"/>
          </p:cNvSpPr>
          <p:nvPr>
            <p:ph type="sldNum" sz="quarter"/>
          </p:nvPr>
        </p:nvSpPr>
        <p:spPr>
          <a:xfrm>
            <a:off x="5179484" y="6513910"/>
            <a:ext cx="3962400" cy="344090"/>
          </a:xfrm>
          <a:prstGeom prst="rect">
            <a:avLst/>
          </a:prstGeom>
          <a:noFill/>
          <a:ln w="9525">
            <a:noFill/>
          </a:ln>
        </p:spPr>
        <p:txBody>
          <a:bodyPr anchor="b"/>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p:cNvSpPr>
          <p:nvPr>
            <p:ph type="sldImg"/>
          </p:nvPr>
        </p:nvSpPr>
        <p:spPr/>
      </p:sp>
      <p:sp>
        <p:nvSpPr>
          <p:cNvPr id="74754" name="文本占位符 2"/>
          <p:cNvSpPr>
            <a:spLocks noGrp="1"/>
          </p:cNvSpPr>
          <p:nvPr>
            <p:ph type="body"/>
          </p:nvPr>
        </p:nvSpPr>
        <p:spPr/>
        <p:txBody>
          <a:bodyPr anchor="t"/>
          <a:lstStyle/>
          <a:p>
            <a:pPr lvl="0"/>
            <a:endParaRPr lang="zh-CN" altLang="en-US" sz="1000"/>
          </a:p>
        </p:txBody>
      </p:sp>
      <p:sp>
        <p:nvSpPr>
          <p:cNvPr id="74755" name="灯片编号占位符 3"/>
          <p:cNvSpPr>
            <a:spLocks noGrp="1"/>
          </p:cNvSpPr>
          <p:nvPr>
            <p:ph type="sldNum" sz="quarter"/>
          </p:nvPr>
        </p:nvSpPr>
        <p:spPr>
          <a:xfrm>
            <a:off x="5179484" y="6513910"/>
            <a:ext cx="3962400" cy="344090"/>
          </a:xfrm>
          <a:prstGeom prst="rect">
            <a:avLst/>
          </a:prstGeom>
          <a:noFill/>
          <a:ln w="9525">
            <a:noFill/>
          </a:ln>
        </p:spPr>
        <p:txBody>
          <a:bodyPr anchor="b"/>
          <a:lstStyle/>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p:cNvSpPr>
          <p:nvPr>
            <p:ph type="sldImg"/>
          </p:nvPr>
        </p:nvSpPr>
        <p:spPr/>
      </p:sp>
      <p:sp>
        <p:nvSpPr>
          <p:cNvPr id="80898" name="文本占位符 2"/>
          <p:cNvSpPr>
            <a:spLocks noGrp="1"/>
          </p:cNvSpPr>
          <p:nvPr>
            <p:ph type="body"/>
          </p:nvPr>
        </p:nvSpPr>
        <p:spPr/>
        <p:txBody>
          <a:bodyPr anchor="t"/>
          <a:lstStyle/>
          <a:p>
            <a:pPr lvl="0"/>
            <a:endParaRPr lang="zh-CN" altLang="en-US" sz="1000"/>
          </a:p>
          <a:p>
            <a:pPr lvl="0"/>
            <a:endParaRPr lang="zh-CN" altLang="en-US" sz="1000"/>
          </a:p>
        </p:txBody>
      </p:sp>
      <p:sp>
        <p:nvSpPr>
          <p:cNvPr id="80899" name="灯片编号占位符 3"/>
          <p:cNvSpPr>
            <a:spLocks noGrp="1"/>
          </p:cNvSpPr>
          <p:nvPr>
            <p:ph type="sldNum" sz="quarter"/>
          </p:nvPr>
        </p:nvSpPr>
        <p:spPr>
          <a:xfrm>
            <a:off x="5179484" y="6513910"/>
            <a:ext cx="3962400" cy="344090"/>
          </a:xfrm>
          <a:prstGeom prst="rect">
            <a:avLst/>
          </a:prstGeom>
          <a:noFill/>
          <a:ln w="9525">
            <a:noFill/>
          </a:ln>
        </p:spPr>
        <p:txBody>
          <a:bodyPr anchor="b"/>
          <a:lstStyle/>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93185"/>
          <p:cNvSpPr>
            <a:spLocks noGrp="1" noRot="1" noChangeAspect="1" noTextEdit="1"/>
          </p:cNvSpPr>
          <p:nvPr>
            <p:ph type="sldImg"/>
          </p:nvPr>
        </p:nvSpPr>
        <p:spPr/>
      </p:sp>
      <p:sp>
        <p:nvSpPr>
          <p:cNvPr id="38914" name="文本占位符 93186"/>
          <p:cNvSpPr>
            <a:spLocks noGrp="1"/>
          </p:cNvSpPr>
          <p:nvPr>
            <p:ph type="body"/>
          </p:nvPr>
        </p:nvSpPr>
        <p:spPr/>
        <p:txBody>
          <a:bodyPr anchor="t"/>
          <a:lstStyle/>
          <a:p>
            <a:pPr lvl="0"/>
            <a:endParaRPr lang="zh-CN" altLang="en-US" sz="10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36193"/>
          <p:cNvSpPr>
            <a:spLocks noGrp="1" noRot="1" noChangeAspect="1" noTextEdit="1"/>
          </p:cNvSpPr>
          <p:nvPr>
            <p:ph type="sldImg"/>
          </p:nvPr>
        </p:nvSpPr>
        <p:spPr/>
      </p:sp>
      <p:sp>
        <p:nvSpPr>
          <p:cNvPr id="136195" name="文本占位符 136194"/>
          <p:cNvSpPr>
            <a:spLocks noGrp="1"/>
          </p:cNvSpPr>
          <p:nvPr>
            <p:ph type="body" idx="1"/>
          </p:nvPr>
        </p:nvSpPr>
        <p:spPr/>
        <p:txBody>
          <a:bodyPr/>
          <a:lstStyle/>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93185"/>
          <p:cNvSpPr>
            <a:spLocks noGrp="1" noRot="1" noChangeAspect="1" noTextEdit="1"/>
          </p:cNvSpPr>
          <p:nvPr>
            <p:ph type="sldImg"/>
          </p:nvPr>
        </p:nvSpPr>
        <p:spPr/>
      </p:sp>
      <p:sp>
        <p:nvSpPr>
          <p:cNvPr id="38914" name="文本占位符 93186"/>
          <p:cNvSpPr>
            <a:spLocks noGrp="1"/>
          </p:cNvSpPr>
          <p:nvPr>
            <p:ph type="body"/>
          </p:nvPr>
        </p:nvSpPr>
        <p:spPr/>
        <p:txBody>
          <a:bodyPr anchor="t"/>
          <a:lstStyle/>
          <a:p>
            <a:pPr lvl="0"/>
            <a:endParaRPr lang="zh-CN" altLang="en-US" sz="10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p:sp>
      <p:sp>
        <p:nvSpPr>
          <p:cNvPr id="40962" name="文本占位符 2"/>
          <p:cNvSpPr>
            <a:spLocks noGrp="1"/>
          </p:cNvSpPr>
          <p:nvPr>
            <p:ph type="body"/>
          </p:nvPr>
        </p:nvSpPr>
        <p:spPr/>
        <p:txBody>
          <a:bodyPr anchor="t"/>
          <a:lstStyle/>
          <a:p>
            <a:pPr lvl="0"/>
            <a:endParaRPr lang="zh-CN" altLang="en-US"/>
          </a:p>
        </p:txBody>
      </p:sp>
      <p:sp>
        <p:nvSpPr>
          <p:cNvPr id="40963" name="灯片编号占位符 3"/>
          <p:cNvSpPr>
            <a:spLocks noGrp="1"/>
          </p:cNvSpPr>
          <p:nvPr>
            <p:ph type="sldNum" sz="quarter"/>
          </p:nvPr>
        </p:nvSpPr>
        <p:spPr>
          <a:xfrm>
            <a:off x="5179484" y="6513910"/>
            <a:ext cx="3962400" cy="344090"/>
          </a:xfrm>
          <a:prstGeom prst="rect">
            <a:avLst/>
          </a:prstGeom>
          <a:noFill/>
          <a:ln w="9525">
            <a:noFill/>
          </a:ln>
        </p:spPr>
        <p:txBody>
          <a:bodyPr anchor="b"/>
          <a:lstStyle/>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97281"/>
          <p:cNvSpPr>
            <a:spLocks noGrp="1" noRot="1" noChangeAspect="1" noTextEdit="1"/>
          </p:cNvSpPr>
          <p:nvPr>
            <p:ph type="sldImg"/>
          </p:nvPr>
        </p:nvSpPr>
        <p:spPr/>
      </p:sp>
      <p:sp>
        <p:nvSpPr>
          <p:cNvPr id="43010" name="文本占位符 97282"/>
          <p:cNvSpPr>
            <a:spLocks noGrp="1"/>
          </p:cNvSpPr>
          <p:nvPr>
            <p:ph type="body"/>
          </p:nvPr>
        </p:nvSpPr>
        <p:spPr/>
        <p:txBody>
          <a:bodyPr anchor="t"/>
          <a:lstStyle/>
          <a:p>
            <a:pPr lvl="0"/>
            <a:endParaRPr lang="zh-CN" altLang="en-US" dirty="0"/>
          </a:p>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98305"/>
          <p:cNvSpPr>
            <a:spLocks noGrp="1" noRot="1" noChangeAspect="1" noTextEdit="1"/>
          </p:cNvSpPr>
          <p:nvPr>
            <p:ph type="sldImg"/>
          </p:nvPr>
        </p:nvSpPr>
        <p:spPr/>
      </p:sp>
      <p:sp>
        <p:nvSpPr>
          <p:cNvPr id="46082" name="文本占位符 98306"/>
          <p:cNvSpPr>
            <a:spLocks noGrp="1"/>
          </p:cNvSpPr>
          <p:nvPr>
            <p:ph type="body"/>
          </p:nvPr>
        </p:nvSpPr>
        <p:spPr/>
        <p:txBody>
          <a:bodyPr anchor="t"/>
          <a:lstStyle/>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hasCustomPrompt="1"/>
          </p:nvPr>
        </p:nvSpPr>
        <p:spPr>
          <a:xfrm>
            <a:off x="1187450" y="2852738"/>
            <a:ext cx="6659563" cy="792162"/>
          </a:xfrm>
        </p:spPr>
        <p:txBody>
          <a:bodyPr/>
          <a:lstStyle>
            <a:lvl1pPr algn="ctr">
              <a:defRPr sz="4400"/>
            </a:lvl1pPr>
          </a:lstStyle>
          <a:p>
            <a:pPr lvl="0" fontAlgn="base"/>
            <a:r>
              <a:rPr lang="zh-CN" altLang="zh-CN" strike="noStrike" noProof="0" dirty="0" smtClean="0">
                <a:sym typeface="Arial" panose="020B0604020202020204" pitchFamily="34" charset="0"/>
              </a:rPr>
              <a:t>单击此处编辑标题</a:t>
            </a:r>
            <a:endParaRPr lang="zh-CN" altLang="zh-CN" strike="noStrike" noProof="0" dirty="0" smtClean="0">
              <a:sym typeface="Arial" panose="020B0604020202020204" pitchFamily="34" charset="0"/>
            </a:endParaRPr>
          </a:p>
        </p:txBody>
      </p:sp>
      <p:sp>
        <p:nvSpPr>
          <p:cNvPr id="2051" name="Rectangle 3"/>
          <p:cNvSpPr>
            <a:spLocks noGrp="1" noChangeArrowheads="1"/>
          </p:cNvSpPr>
          <p:nvPr>
            <p:ph type="subTitle" idx="1"/>
          </p:nvPr>
        </p:nvSpPr>
        <p:spPr>
          <a:xfrm>
            <a:off x="1187450" y="3644900"/>
            <a:ext cx="6659563" cy="504825"/>
          </a:xfrm>
        </p:spPr>
        <p:txBody>
          <a:bodyPr/>
          <a:lstStyle>
            <a:lvl1pPr marL="0" indent="0" algn="ctr">
              <a:buFont typeface="Arial" panose="020B0604020202020204" pitchFamily="34" charset="0"/>
              <a:buNone/>
              <a:defRPr sz="2800">
                <a:solidFill>
                  <a:srgbClr val="7BC489"/>
                </a:solidFill>
              </a:defRPr>
            </a:lvl1pPr>
          </a:lstStyle>
          <a:p>
            <a:pPr lvl="0" fontAlgn="base"/>
            <a:r>
              <a:rPr lang="zh-CN" altLang="zh-CN" strike="noStrike" noProof="0" dirty="0" smtClean="0">
                <a:sym typeface="Arial" panose="020B0604020202020204" pitchFamily="34" charset="0"/>
              </a:rPr>
              <a:t>单击此处编辑母版副标题样式</a:t>
            </a:r>
            <a:endParaRPr lang="zh-CN" altLang="zh-CN" strike="noStrike" noProof="0" dirty="0" smtClean="0">
              <a:sym typeface="Arial" panose="020B0604020202020204" pitchFamily="34" charset="0"/>
            </a:endParaRPr>
          </a:p>
        </p:txBody>
      </p:sp>
      <p:sp>
        <p:nvSpPr>
          <p:cNvPr id="2" name="日期占位符 1"/>
          <p:cNvSpPr>
            <a:spLocks noGrp="1"/>
          </p:cNvSpPr>
          <p:nvPr>
            <p:ph type="dt" sz="half" idx="10"/>
          </p:nvPr>
        </p:nvSpPr>
        <p:spPr>
          <a:xfrm>
            <a:off x="457200" y="6524625"/>
            <a:ext cx="2133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3" name="页脚占位符 2"/>
          <p:cNvSpPr>
            <a:spLocks noGrp="1"/>
          </p:cNvSpPr>
          <p:nvPr>
            <p:ph type="ftr" sz="quarter" idx="11"/>
          </p:nvPr>
        </p:nvSpPr>
        <p:spPr>
          <a:xfrm>
            <a:off x="3124200" y="6524625"/>
            <a:ext cx="2895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4" name="灯片编号占位符 3"/>
          <p:cNvSpPr>
            <a:spLocks noGrp="1"/>
          </p:cNvSpPr>
          <p:nvPr>
            <p:ph type="sldNum" sz="quarter" idx="12"/>
          </p:nvPr>
        </p:nvSpPr>
        <p:spPr>
          <a:xfrm>
            <a:off x="6553200" y="6524625"/>
            <a:ext cx="2133600" cy="260350"/>
          </a:xfrm>
          <a:prstGeom prst="rect">
            <a:avLst/>
          </a:prstGeom>
          <a:noFill/>
          <a:ln>
            <a:noFill/>
          </a:ln>
        </p:spPr>
        <p:txBody>
          <a:bodyPr vert="horz" wrap="square" lIns="91440" tIns="45720" rIns="91440" bIns="45720" numCol="1" anchor="t" anchorCtr="0" compatLnSpc="1"/>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1196751"/>
            <a:ext cx="7887600" cy="5022323"/>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524625"/>
            <a:ext cx="2133600" cy="260350"/>
          </a:xfrm>
          <a:prstGeom prst="rect">
            <a:avLst/>
          </a:prstGeom>
          <a:noFill/>
          <a:ln>
            <a:noFill/>
          </a:ln>
        </p:spPr>
        <p:txBody>
          <a:bodyPr vert="horz" wrap="square" lIns="91440" tIns="45720" rIns="91440" bIns="45720" numCol="1" anchor="t" anchorCtr="0" compatLnSpc="1"/>
          <a:lstStyle/>
          <a:p>
            <a:pPr fontAlgn="base"/>
            <a:fld id="{6EF2F5ED-D19D-4097-92A9-D6092B3D6E68}" type="datetimeFigureOut">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5" name="页脚占位符 4"/>
          <p:cNvSpPr>
            <a:spLocks noGrp="1"/>
          </p:cNvSpPr>
          <p:nvPr>
            <p:ph type="ftr" sz="quarter" idx="11"/>
          </p:nvPr>
        </p:nvSpPr>
        <p:spPr>
          <a:xfrm>
            <a:off x="3124200" y="6524625"/>
            <a:ext cx="2895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6" name="灯片编号占位符 5"/>
          <p:cNvSpPr>
            <a:spLocks noGrp="1"/>
          </p:cNvSpPr>
          <p:nvPr>
            <p:ph type="sldNum" sz="quarter" idx="12"/>
          </p:nvPr>
        </p:nvSpPr>
        <p:spPr>
          <a:xfrm>
            <a:off x="6553200" y="6524625"/>
            <a:ext cx="2133600" cy="260350"/>
          </a:xfrm>
          <a:prstGeom prst="rect">
            <a:avLst/>
          </a:prstGeom>
          <a:noFill/>
          <a:ln>
            <a:noFill/>
          </a:ln>
        </p:spPr>
        <p:txBody>
          <a:bodyPr vert="horz" wrap="square" lIns="91440" tIns="45720" rIns="91440" bIns="45720" numCol="1" anchor="t" anchorCtr="0" compatLnSpc="1"/>
          <a:lstStyle/>
          <a:p>
            <a:pPr fontAlgn="base"/>
            <a:fld id="{A7AAEAA2-D029-4D23-B6D5-DE004B8B3ED2}"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12290" name="图片 7"/>
          <p:cNvPicPr>
            <a:picLocks noChangeAspect="1"/>
          </p:cNvPicPr>
          <p:nvPr/>
        </p:nvPicPr>
        <p:blipFill>
          <a:blip r:embed="rId2"/>
          <a:srcRect r="227" b="1678"/>
          <a:stretch>
            <a:fillRect/>
          </a:stretch>
        </p:blipFill>
        <p:spPr>
          <a:xfrm>
            <a:off x="-19050" y="-3175"/>
            <a:ext cx="9159875" cy="5146675"/>
          </a:xfrm>
          <a:prstGeom prst="rect">
            <a:avLst/>
          </a:prstGeom>
          <a:noFill/>
          <a:ln w="9525">
            <a:noFill/>
          </a:ln>
        </p:spPr>
      </p:pic>
      <p:sp>
        <p:nvSpPr>
          <p:cNvPr id="3" name="KSO_CT2"/>
          <p:cNvSpPr>
            <a:spLocks noGrp="1"/>
          </p:cNvSpPr>
          <p:nvPr>
            <p:ph type="subTitle" idx="1"/>
          </p:nvPr>
        </p:nvSpPr>
        <p:spPr>
          <a:xfrm>
            <a:off x="3232101" y="4865674"/>
            <a:ext cx="4514899" cy="504552"/>
          </a:xfrm>
          <a:prstGeom prst="roundRect">
            <a:avLst>
              <a:gd name="adj" fmla="val 28518"/>
            </a:avLst>
          </a:prstGeom>
          <a:noFill/>
          <a:ln w="19050">
            <a:solidFill>
              <a:schemeClr val="accent2">
                <a:lumMod val="20000"/>
                <a:lumOff val="80000"/>
              </a:schemeClr>
            </a:solidFill>
          </a:ln>
        </p:spPr>
        <p:txBody>
          <a:bodyPr anchor="ctr">
            <a:noAutofit/>
          </a:bodyPr>
          <a:lstStyle>
            <a:lvl1pPr marL="0" indent="0" algn="ctr">
              <a:buNone/>
              <a:defRPr sz="2400" baseline="0">
                <a:solidFill>
                  <a:schemeClr val="accent2">
                    <a:lumMod val="60000"/>
                    <a:lumOff val="40000"/>
                  </a:schemeClr>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smtClean="0"/>
          </a:p>
        </p:txBody>
      </p:sp>
      <p:sp>
        <p:nvSpPr>
          <p:cNvPr id="7" name="KSO_CT1"/>
          <p:cNvSpPr>
            <a:spLocks noGrp="1"/>
          </p:cNvSpPr>
          <p:nvPr>
            <p:ph type="title"/>
          </p:nvPr>
        </p:nvSpPr>
        <p:spPr>
          <a:xfrm>
            <a:off x="1657350" y="3863703"/>
            <a:ext cx="7483300" cy="826346"/>
          </a:xfrm>
        </p:spPr>
        <p:txBody>
          <a:bodyPr>
            <a:normAutofit/>
          </a:bodyPr>
          <a:lstStyle>
            <a:lvl1pPr algn="ctr">
              <a:defRPr sz="3600" baseline="0">
                <a:solidFill>
                  <a:schemeClr val="accent1"/>
                </a:solidFill>
                <a:effectLst/>
                <a:latin typeface="Arial" panose="020B0604020202020204" pitchFamily="34" charset="0"/>
              </a:defRPr>
            </a:lvl1pPr>
          </a:lstStyle>
          <a:p>
            <a:pPr fontAlgn="base"/>
            <a:r>
              <a:rPr lang="zh-CN" altLang="en-US" strike="noStrike" noProof="1" smtClean="0"/>
              <a:t>单击此处编辑母版标题样式</a:t>
            </a:r>
            <a:endParaRPr lang="zh-CN" altLang="en-US" strike="noStrike" noProof="1"/>
          </a:p>
        </p:txBody>
      </p:sp>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CF976D4E-F393-4D2A-A3D3-2A18F1B93588}"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A52525F1-D6E5-4D08-BFCD-1CF7C69F46C3}"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p>
            <a:pPr fontAlgn="base"/>
            <a:r>
              <a:rPr lang="zh-CN" altLang="en-US" strike="noStrike" noProof="1" smtClean="0"/>
              <a:t>单击此处编辑母版标题样式</a:t>
            </a:r>
            <a:endParaRPr lang="en-US" strike="noStrike" noProof="1"/>
          </a:p>
        </p:txBody>
      </p:sp>
      <p:sp>
        <p:nvSpPr>
          <p:cNvPr id="3" name="KSO_BC1"/>
          <p:cNvSpPr>
            <a:spLocks noGrp="1"/>
          </p:cNvSpPr>
          <p:nvPr>
            <p:ph idx="1"/>
          </p:nvPr>
        </p:nvSpPr>
        <p:spPr>
          <a:xfrm>
            <a:off x="1514700" y="1993900"/>
            <a:ext cx="6145200" cy="3822700"/>
          </a:xfrm>
        </p:spPr>
        <p:txBody>
          <a:bodyPr>
            <a:normAutofit/>
          </a:body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fontAlgn="base"/>
            <a:fld id="{CF976D4E-F393-4D2A-A3D3-2A18F1B93588}"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A52525F1-D6E5-4D08-BFCD-1CF7C69F46C3}"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p:nvPr>
        </p:nvSpPr>
        <p:spPr>
          <a:xfrm>
            <a:off x="1408792" y="2628903"/>
            <a:ext cx="6326416" cy="1235075"/>
          </a:xfrm>
        </p:spPr>
        <p:txBody>
          <a:bodyPr rtlCol="0">
            <a:normAutofit/>
          </a:bodyPr>
          <a:lstStyle>
            <a:lvl1pPr algn="ctr">
              <a:defRPr lang="en-US" sz="3600" dirty="0">
                <a:effectLst>
                  <a:outerShdw blurRad="60007" dist="88900" dir="15000000" sy="30000" kx="-1800000" algn="bl" rotWithShape="0">
                    <a:schemeClr val="accent1">
                      <a:lumMod val="50000"/>
                      <a:alpha val="30000"/>
                    </a:schemeClr>
                  </a:outerShdw>
                </a:effectLst>
                <a:latin typeface="Baskerville Old Face" panose="02020602080505020303" pitchFamily="18" charset="0"/>
              </a:defRPr>
            </a:lvl1pPr>
          </a:lstStyle>
          <a:p>
            <a:pPr lvl="0" fontAlgn="base"/>
            <a:r>
              <a:rPr lang="zh-CN" altLang="en-US" strike="noStrike" noProof="1" smtClean="0"/>
              <a:t>单击此处编辑母版标题样式</a:t>
            </a:r>
            <a:endParaRPr lang="en-US" strike="noStrike" noProof="1"/>
          </a:p>
        </p:txBody>
      </p:sp>
      <p:sp>
        <p:nvSpPr>
          <p:cNvPr id="3" name="KSO_ST2"/>
          <p:cNvSpPr>
            <a:spLocks noGrp="1"/>
          </p:cNvSpPr>
          <p:nvPr>
            <p:ph type="body" idx="1"/>
          </p:nvPr>
        </p:nvSpPr>
        <p:spPr>
          <a:xfrm>
            <a:off x="2212624" y="3965578"/>
            <a:ext cx="4718753" cy="542922"/>
          </a:xfrm>
          <a:prstGeom prst="roundRect">
            <a:avLst>
              <a:gd name="adj" fmla="val 19412"/>
            </a:avLst>
          </a:prstGeom>
          <a:noFill/>
          <a:ln w="19050">
            <a:solidFill>
              <a:schemeClr val="accent2">
                <a:lumMod val="20000"/>
                <a:lumOff val="80000"/>
              </a:schemeClr>
            </a:solidFill>
          </a:ln>
        </p:spPr>
        <p:txBody>
          <a:bodyPr rtlCol="0" anchor="ctr">
            <a:noAutofit/>
          </a:bodyPr>
          <a:lstStyle>
            <a:lvl1pPr marL="267970" indent="-267970" algn="ctr">
              <a:buNone/>
              <a:defRPr lang="en-US" altLang="zh-CN" sz="2400" dirty="0">
                <a:solidFill>
                  <a:schemeClr val="accent2">
                    <a:lumMod val="60000"/>
                    <a:lumOff val="40000"/>
                  </a:schemeClr>
                </a:solidFill>
              </a:defRPr>
            </a:lvl1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fontAlgn="base"/>
            <a:fld id="{CF976D4E-F393-4D2A-A3D3-2A18F1B93588}"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A52525F1-D6E5-4D08-BFCD-1CF7C69F46C3}"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p>
            <a:pPr fontAlgn="base"/>
            <a:r>
              <a:rPr lang="zh-CN" altLang="en-US" strike="noStrike" noProof="1" smtClean="0"/>
              <a:t>单击此处编辑母版标题样式</a:t>
            </a:r>
            <a:endParaRPr lang="en-US" strike="noStrike" noProof="1"/>
          </a:p>
        </p:txBody>
      </p:sp>
      <p:sp>
        <p:nvSpPr>
          <p:cNvPr id="3" name="KSO_BC1"/>
          <p:cNvSpPr>
            <a:spLocks noGrp="1"/>
          </p:cNvSpPr>
          <p:nvPr>
            <p:ph sz="half" idx="1"/>
          </p:nvPr>
        </p:nvSpPr>
        <p:spPr>
          <a:xfrm>
            <a:off x="1514700" y="1970600"/>
            <a:ext cx="6145200" cy="2113200"/>
          </a:xfrm>
        </p:spPr>
        <p:txBody>
          <a:bodyPr>
            <a:normAutofit/>
          </a:body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4" name="KSO_BC2"/>
          <p:cNvSpPr>
            <a:spLocks noGrp="1"/>
          </p:cNvSpPr>
          <p:nvPr>
            <p:ph sz="half" idx="2"/>
          </p:nvPr>
        </p:nvSpPr>
        <p:spPr>
          <a:xfrm>
            <a:off x="1514700" y="4231400"/>
            <a:ext cx="6145200" cy="2113200"/>
          </a:xfrm>
        </p:spPr>
        <p:txBody>
          <a:bodyPr>
            <a:normAutofit/>
          </a:body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fontAlgn="base"/>
            <a:fld id="{CF976D4E-F393-4D2A-A3D3-2A18F1B93588}"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A52525F1-D6E5-4D08-BFCD-1CF7C69F46C3}"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660128"/>
            <a:ext cx="3868340"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KSO_BC1"/>
          <p:cNvSpPr>
            <a:spLocks noGrp="1"/>
          </p:cNvSpPr>
          <p:nvPr>
            <p:ph sz="half" idx="2"/>
          </p:nvPr>
        </p:nvSpPr>
        <p:spPr>
          <a:xfrm>
            <a:off x="628650" y="2484040"/>
            <a:ext cx="3868340" cy="3684588"/>
          </a:xfrm>
        </p:spPr>
        <p:txBody>
          <a:bodyPr>
            <a:normAutofit/>
          </a:body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5" name="Text Placeholder 4"/>
          <p:cNvSpPr>
            <a:spLocks noGrp="1"/>
          </p:cNvSpPr>
          <p:nvPr>
            <p:ph type="body" sz="quarter" idx="3"/>
          </p:nvPr>
        </p:nvSpPr>
        <p:spPr>
          <a:xfrm>
            <a:off x="4627958" y="1660128"/>
            <a:ext cx="3887391"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KSO_BC2"/>
          <p:cNvSpPr>
            <a:spLocks noGrp="1"/>
          </p:cNvSpPr>
          <p:nvPr>
            <p:ph sz="quarter" idx="4"/>
          </p:nvPr>
        </p:nvSpPr>
        <p:spPr>
          <a:xfrm>
            <a:off x="4627958" y="2484040"/>
            <a:ext cx="3887391" cy="3684588"/>
          </a:xfrm>
        </p:spPr>
        <p:txBody>
          <a:bodyPr>
            <a:normAutofit/>
          </a:body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10" name="标题 9"/>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2" name="日期占位符 1"/>
          <p:cNvSpPr>
            <a:spLocks noGrp="1"/>
          </p:cNvSpPr>
          <p:nvPr>
            <p:ph type="dt" sz="half" idx="10"/>
          </p:nvPr>
        </p:nvSpPr>
        <p:spPr/>
        <p:txBody>
          <a:bodyPr/>
          <a:lstStyle/>
          <a:p>
            <a:pPr fontAlgn="base"/>
            <a:fld id="{CF976D4E-F393-4D2A-A3D3-2A18F1B93588}"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7" name="页脚占位符 6"/>
          <p:cNvSpPr>
            <a:spLocks noGrp="1"/>
          </p:cNvSpPr>
          <p:nvPr>
            <p:ph type="ftr" sz="quarter" idx="11"/>
          </p:nvPr>
        </p:nvSpPr>
        <p:spPr/>
        <p:txBody>
          <a:bodyPr/>
          <a:lstStyle/>
          <a:p>
            <a:pPr fontAlgn="base"/>
            <a:endParaRPr lang="zh-CN" altLang="en-US" strike="noStrike" noProof="1"/>
          </a:p>
        </p:txBody>
      </p:sp>
      <p:sp>
        <p:nvSpPr>
          <p:cNvPr id="8" name="灯片编号占位符 7"/>
          <p:cNvSpPr>
            <a:spLocks noGrp="1"/>
          </p:cNvSpPr>
          <p:nvPr>
            <p:ph type="sldNum" sz="quarter" idx="12"/>
          </p:nvPr>
        </p:nvSpPr>
        <p:spPr/>
        <p:txBody>
          <a:bodyPr/>
          <a:lstStyle/>
          <a:p>
            <a:pPr fontAlgn="base"/>
            <a:fld id="{A52525F1-D6E5-4D08-BFCD-1CF7C69F46C3}"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9" name="任意多边形 8"/>
          <p:cNvSpPr/>
          <p:nvPr>
            <p:custDataLst>
              <p:tags r:id="rId2"/>
            </p:custDataLst>
          </p:nvPr>
        </p:nvSpPr>
        <p:spPr>
          <a:xfrm>
            <a:off x="4557713" y="1665288"/>
            <a:ext cx="923925" cy="850900"/>
          </a:xfrm>
          <a:custGeom>
            <a:avLst/>
            <a:gdLst>
              <a:gd name="connsiteX0" fmla="*/ 652730 w 2764608"/>
              <a:gd name="connsiteY0" fmla="*/ 0 h 2548726"/>
              <a:gd name="connsiteX1" fmla="*/ 2111878 w 2764608"/>
              <a:gd name="connsiteY1" fmla="*/ 0 h 2548726"/>
              <a:gd name="connsiteX2" fmla="*/ 2764608 w 2764608"/>
              <a:gd name="connsiteY2" fmla="*/ 652730 h 2548726"/>
              <a:gd name="connsiteX3" fmla="*/ 2764608 w 2764608"/>
              <a:gd name="connsiteY3" fmla="*/ 1434805 h 2548726"/>
              <a:gd name="connsiteX4" fmla="*/ 2111878 w 2764608"/>
              <a:gd name="connsiteY4" fmla="*/ 2087535 h 2548726"/>
              <a:gd name="connsiteX5" fmla="*/ 1915333 w 2764608"/>
              <a:gd name="connsiteY5" fmla="*/ 2087535 h 2548726"/>
              <a:gd name="connsiteX6" fmla="*/ 2025468 w 2764608"/>
              <a:gd name="connsiteY6" fmla="*/ 2548726 h 2548726"/>
              <a:gd name="connsiteX7" fmla="*/ 1436563 w 2764608"/>
              <a:gd name="connsiteY7" fmla="*/ 2087535 h 2548726"/>
              <a:gd name="connsiteX8" fmla="*/ 652730 w 2764608"/>
              <a:gd name="connsiteY8" fmla="*/ 2087535 h 2548726"/>
              <a:gd name="connsiteX9" fmla="*/ 0 w 2764608"/>
              <a:gd name="connsiteY9" fmla="*/ 1434805 h 2548726"/>
              <a:gd name="connsiteX10" fmla="*/ 0 w 2764608"/>
              <a:gd name="connsiteY10" fmla="*/ 652730 h 2548726"/>
              <a:gd name="connsiteX11" fmla="*/ 652730 w 2764608"/>
              <a:gd name="connsiteY11" fmla="*/ 0 h 25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4608" h="2548726">
                <a:moveTo>
                  <a:pt x="652730" y="0"/>
                </a:moveTo>
                <a:lnTo>
                  <a:pt x="2111878" y="0"/>
                </a:lnTo>
                <a:cubicBezTo>
                  <a:pt x="2472371" y="0"/>
                  <a:pt x="2764608" y="292237"/>
                  <a:pt x="2764608" y="652730"/>
                </a:cubicBezTo>
                <a:lnTo>
                  <a:pt x="2764608" y="1434805"/>
                </a:lnTo>
                <a:cubicBezTo>
                  <a:pt x="2764608" y="1795298"/>
                  <a:pt x="2472371" y="2087535"/>
                  <a:pt x="2111878" y="2087535"/>
                </a:cubicBezTo>
                <a:lnTo>
                  <a:pt x="1915333" y="2087535"/>
                </a:lnTo>
                <a:lnTo>
                  <a:pt x="2025468" y="2548726"/>
                </a:lnTo>
                <a:lnTo>
                  <a:pt x="1436563" y="2087535"/>
                </a:lnTo>
                <a:lnTo>
                  <a:pt x="652730" y="2087535"/>
                </a:lnTo>
                <a:cubicBezTo>
                  <a:pt x="292237" y="2087535"/>
                  <a:pt x="0" y="1795298"/>
                  <a:pt x="0" y="1434805"/>
                </a:cubicBezTo>
                <a:lnTo>
                  <a:pt x="0" y="652730"/>
                </a:lnTo>
                <a:cubicBezTo>
                  <a:pt x="0" y="292237"/>
                  <a:pt x="292237" y="0"/>
                  <a:pt x="652730" y="0"/>
                </a:cubicBez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base" hangingPunct="1">
              <a:spcBef>
                <a:spcPts val="0"/>
              </a:spcBef>
              <a:spcAft>
                <a:spcPts val="0"/>
              </a:spcAft>
              <a:buFont typeface="Arial" panose="020B0604020202020204" pitchFamily="34" charset="0"/>
              <a:buNone/>
              <a:defRPr/>
            </a:pPr>
            <a:endParaRPr lang="zh-CN" altLang="en-US" strike="noStrike" noProof="1">
              <a:latin typeface="Arial" panose="020B0604020202020204" pitchFamily="34" charset="0"/>
              <a:ea typeface="黑体" panose="02010609060101010101" pitchFamily="49" charset="-122"/>
            </a:endParaRPr>
          </a:p>
        </p:txBody>
      </p:sp>
      <p:sp>
        <p:nvSpPr>
          <p:cNvPr id="10" name="任意多边形 9"/>
          <p:cNvSpPr/>
          <p:nvPr>
            <p:custDataLst>
              <p:tags r:id="rId3"/>
            </p:custDataLst>
          </p:nvPr>
        </p:nvSpPr>
        <p:spPr>
          <a:xfrm>
            <a:off x="2979738" y="2597150"/>
            <a:ext cx="2763838" cy="2549525"/>
          </a:xfrm>
          <a:custGeom>
            <a:avLst/>
            <a:gdLst>
              <a:gd name="connsiteX0" fmla="*/ 652730 w 2764608"/>
              <a:gd name="connsiteY0" fmla="*/ 0 h 2548726"/>
              <a:gd name="connsiteX1" fmla="*/ 2111878 w 2764608"/>
              <a:gd name="connsiteY1" fmla="*/ 0 h 2548726"/>
              <a:gd name="connsiteX2" fmla="*/ 2764608 w 2764608"/>
              <a:gd name="connsiteY2" fmla="*/ 652730 h 2548726"/>
              <a:gd name="connsiteX3" fmla="*/ 2764608 w 2764608"/>
              <a:gd name="connsiteY3" fmla="*/ 1434805 h 2548726"/>
              <a:gd name="connsiteX4" fmla="*/ 2111878 w 2764608"/>
              <a:gd name="connsiteY4" fmla="*/ 2087535 h 2548726"/>
              <a:gd name="connsiteX5" fmla="*/ 1915333 w 2764608"/>
              <a:gd name="connsiteY5" fmla="*/ 2087535 h 2548726"/>
              <a:gd name="connsiteX6" fmla="*/ 2025468 w 2764608"/>
              <a:gd name="connsiteY6" fmla="*/ 2548726 h 2548726"/>
              <a:gd name="connsiteX7" fmla="*/ 1436563 w 2764608"/>
              <a:gd name="connsiteY7" fmla="*/ 2087535 h 2548726"/>
              <a:gd name="connsiteX8" fmla="*/ 652730 w 2764608"/>
              <a:gd name="connsiteY8" fmla="*/ 2087535 h 2548726"/>
              <a:gd name="connsiteX9" fmla="*/ 0 w 2764608"/>
              <a:gd name="connsiteY9" fmla="*/ 1434805 h 2548726"/>
              <a:gd name="connsiteX10" fmla="*/ 0 w 2764608"/>
              <a:gd name="connsiteY10" fmla="*/ 652730 h 2548726"/>
              <a:gd name="connsiteX11" fmla="*/ 652730 w 2764608"/>
              <a:gd name="connsiteY11" fmla="*/ 0 h 25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4608" h="2548726">
                <a:moveTo>
                  <a:pt x="652730" y="0"/>
                </a:moveTo>
                <a:lnTo>
                  <a:pt x="2111878" y="0"/>
                </a:lnTo>
                <a:cubicBezTo>
                  <a:pt x="2472371" y="0"/>
                  <a:pt x="2764608" y="292237"/>
                  <a:pt x="2764608" y="652730"/>
                </a:cubicBezTo>
                <a:lnTo>
                  <a:pt x="2764608" y="1434805"/>
                </a:lnTo>
                <a:cubicBezTo>
                  <a:pt x="2764608" y="1795298"/>
                  <a:pt x="2472371" y="2087535"/>
                  <a:pt x="2111878" y="2087535"/>
                </a:cubicBezTo>
                <a:lnTo>
                  <a:pt x="1915333" y="2087535"/>
                </a:lnTo>
                <a:lnTo>
                  <a:pt x="2025468" y="2548726"/>
                </a:lnTo>
                <a:lnTo>
                  <a:pt x="1436563" y="2087535"/>
                </a:lnTo>
                <a:lnTo>
                  <a:pt x="652730" y="2087535"/>
                </a:lnTo>
                <a:cubicBezTo>
                  <a:pt x="292237" y="2087535"/>
                  <a:pt x="0" y="1795298"/>
                  <a:pt x="0" y="1434805"/>
                </a:cubicBezTo>
                <a:lnTo>
                  <a:pt x="0" y="652730"/>
                </a:lnTo>
                <a:cubicBezTo>
                  <a:pt x="0" y="292237"/>
                  <a:pt x="292237" y="0"/>
                  <a:pt x="652730"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24000" anchor="ctr">
            <a:normAutofit/>
          </a:bodyPr>
          <a:lstStyle/>
          <a:p>
            <a:pPr algn="ctr" eaLnBrk="1" fontAlgn="base" hangingPunct="1">
              <a:spcBef>
                <a:spcPts val="0"/>
              </a:spcBef>
              <a:spcAft>
                <a:spcPts val="0"/>
              </a:spcAft>
              <a:buFont typeface="Arial" panose="020B0604020202020204" pitchFamily="34" charset="0"/>
              <a:buNone/>
              <a:defRPr/>
            </a:pPr>
            <a:endParaRPr lang="zh-CN" altLang="en-US" sz="4400" strike="noStrike" noProof="1">
              <a:solidFill>
                <a:srgbClr val="FFFFFF"/>
              </a:solidFill>
              <a:latin typeface="+mj-lt"/>
              <a:ea typeface="+mj-ea"/>
              <a:cs typeface="+mj-cs"/>
            </a:endParaRPr>
          </a:p>
        </p:txBody>
      </p:sp>
      <p:sp>
        <p:nvSpPr>
          <p:cNvPr id="11" name="任意多边形 10"/>
          <p:cNvSpPr/>
          <p:nvPr>
            <p:custDataLst>
              <p:tags r:id="rId4"/>
            </p:custDataLst>
          </p:nvPr>
        </p:nvSpPr>
        <p:spPr>
          <a:xfrm flipH="1">
            <a:off x="4943475" y="2178050"/>
            <a:ext cx="1220788" cy="1125538"/>
          </a:xfrm>
          <a:custGeom>
            <a:avLst/>
            <a:gdLst>
              <a:gd name="connsiteX0" fmla="*/ 652730 w 2764608"/>
              <a:gd name="connsiteY0" fmla="*/ 0 h 2548726"/>
              <a:gd name="connsiteX1" fmla="*/ 2111878 w 2764608"/>
              <a:gd name="connsiteY1" fmla="*/ 0 h 2548726"/>
              <a:gd name="connsiteX2" fmla="*/ 2764608 w 2764608"/>
              <a:gd name="connsiteY2" fmla="*/ 652730 h 2548726"/>
              <a:gd name="connsiteX3" fmla="*/ 2764608 w 2764608"/>
              <a:gd name="connsiteY3" fmla="*/ 1434805 h 2548726"/>
              <a:gd name="connsiteX4" fmla="*/ 2111878 w 2764608"/>
              <a:gd name="connsiteY4" fmla="*/ 2087535 h 2548726"/>
              <a:gd name="connsiteX5" fmla="*/ 1915333 w 2764608"/>
              <a:gd name="connsiteY5" fmla="*/ 2087535 h 2548726"/>
              <a:gd name="connsiteX6" fmla="*/ 2025468 w 2764608"/>
              <a:gd name="connsiteY6" fmla="*/ 2548726 h 2548726"/>
              <a:gd name="connsiteX7" fmla="*/ 1436563 w 2764608"/>
              <a:gd name="connsiteY7" fmla="*/ 2087535 h 2548726"/>
              <a:gd name="connsiteX8" fmla="*/ 652730 w 2764608"/>
              <a:gd name="connsiteY8" fmla="*/ 2087535 h 2548726"/>
              <a:gd name="connsiteX9" fmla="*/ 0 w 2764608"/>
              <a:gd name="connsiteY9" fmla="*/ 1434805 h 2548726"/>
              <a:gd name="connsiteX10" fmla="*/ 0 w 2764608"/>
              <a:gd name="connsiteY10" fmla="*/ 652730 h 2548726"/>
              <a:gd name="connsiteX11" fmla="*/ 652730 w 2764608"/>
              <a:gd name="connsiteY11" fmla="*/ 0 h 25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4608" h="2548726">
                <a:moveTo>
                  <a:pt x="652730" y="0"/>
                </a:moveTo>
                <a:lnTo>
                  <a:pt x="2111878" y="0"/>
                </a:lnTo>
                <a:cubicBezTo>
                  <a:pt x="2472371" y="0"/>
                  <a:pt x="2764608" y="292237"/>
                  <a:pt x="2764608" y="652730"/>
                </a:cubicBezTo>
                <a:lnTo>
                  <a:pt x="2764608" y="1434805"/>
                </a:lnTo>
                <a:cubicBezTo>
                  <a:pt x="2764608" y="1795298"/>
                  <a:pt x="2472371" y="2087535"/>
                  <a:pt x="2111878" y="2087535"/>
                </a:cubicBezTo>
                <a:lnTo>
                  <a:pt x="1915333" y="2087535"/>
                </a:lnTo>
                <a:lnTo>
                  <a:pt x="2025468" y="2548726"/>
                </a:lnTo>
                <a:lnTo>
                  <a:pt x="1436563" y="2087535"/>
                </a:lnTo>
                <a:lnTo>
                  <a:pt x="652730" y="2087535"/>
                </a:lnTo>
                <a:cubicBezTo>
                  <a:pt x="292237" y="2087535"/>
                  <a:pt x="0" y="1795298"/>
                  <a:pt x="0" y="1434805"/>
                </a:cubicBezTo>
                <a:lnTo>
                  <a:pt x="0" y="652730"/>
                </a:lnTo>
                <a:cubicBezTo>
                  <a:pt x="0" y="292237"/>
                  <a:pt x="292237" y="0"/>
                  <a:pt x="652730" y="0"/>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base" hangingPunct="1">
              <a:spcBef>
                <a:spcPts val="0"/>
              </a:spcBef>
              <a:spcAft>
                <a:spcPts val="0"/>
              </a:spcAft>
              <a:buFont typeface="Arial" panose="020B0604020202020204" pitchFamily="34" charset="0"/>
              <a:buNone/>
              <a:defRPr/>
            </a:pPr>
            <a:endParaRPr lang="zh-CN" altLang="en-US" strike="noStrike" noProof="1">
              <a:latin typeface="Arial" panose="020B0604020202020204" pitchFamily="34" charset="0"/>
              <a:ea typeface="黑体" panose="02010609060101010101" pitchFamily="49" charset="-122"/>
            </a:endParaRPr>
          </a:p>
        </p:txBody>
      </p:sp>
      <p:sp>
        <p:nvSpPr>
          <p:cNvPr id="2" name="KSO_BT1"/>
          <p:cNvSpPr>
            <a:spLocks noGrp="1"/>
          </p:cNvSpPr>
          <p:nvPr>
            <p:ph type="title" hasCustomPrompt="1"/>
          </p:nvPr>
        </p:nvSpPr>
        <p:spPr>
          <a:xfrm>
            <a:off x="2979738" y="2597310"/>
            <a:ext cx="2763838" cy="2063590"/>
          </a:xfrm>
        </p:spPr>
        <p:txBody>
          <a:bodyPr anchor="ctr" anchorCtr="0">
            <a:normAutofit/>
          </a:bodyPr>
          <a:lstStyle>
            <a:lvl1pPr algn="ctr">
              <a:defRPr sz="3600">
                <a:solidFill>
                  <a:schemeClr val="bg1"/>
                </a:solidFill>
              </a:defRPr>
            </a:lvl1pPr>
          </a:lstStyle>
          <a:p>
            <a:pPr fontAlgn="base"/>
            <a:r>
              <a:rPr lang="zh-CN" altLang="en-US" strike="noStrike" noProof="1" smtClean="0"/>
              <a:t>编辑标题</a:t>
            </a:r>
            <a:endParaRPr lang="en-US" strike="noStrike" noProof="1"/>
          </a:p>
        </p:txBody>
      </p:sp>
      <p:sp>
        <p:nvSpPr>
          <p:cNvPr id="6" name="日期占位符 5"/>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CF976D4E-F393-4D2A-A3D3-2A18F1B93588}"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7" name="页脚占位符 6"/>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8" name="灯片编号占位符 7"/>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A52525F1-D6E5-4D08-BFCD-1CF7C69F46C3}"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CF976D4E-F393-4D2A-A3D3-2A18F1B93588}"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3" name="页脚占位符 2"/>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4" name="灯片编号占位符 3"/>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A52525F1-D6E5-4D08-BFCD-1CF7C69F46C3}"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图片与标题">
    <p:bg>
      <p:bgPr>
        <a:solidFill>
          <a:schemeClr val="bg1"/>
        </a:solidFill>
        <a:effectLst/>
      </p:bgPr>
    </p:bg>
    <p:spTree>
      <p:nvGrpSpPr>
        <p:cNvPr id="1" name=""/>
        <p:cNvGrpSpPr/>
        <p:nvPr/>
      </p:nvGrpSpPr>
      <p:grpSpPr>
        <a:xfrm>
          <a:off x="0" y="0"/>
          <a:ext cx="0" cy="0"/>
          <a:chOff x="0" y="0"/>
          <a:chExt cx="0" cy="0"/>
        </a:xfrm>
      </p:grpSpPr>
      <p:sp>
        <p:nvSpPr>
          <p:cNvPr id="3" name="KSO_BC1"/>
          <p:cNvSpPr>
            <a:spLocks noGrp="1" noChangeAspect="1"/>
          </p:cNvSpPr>
          <p:nvPr>
            <p:ph type="pic" idx="1"/>
          </p:nvPr>
        </p:nvSpPr>
        <p:spPr>
          <a:xfrm>
            <a:off x="628650" y="1291300"/>
            <a:ext cx="4673600" cy="4920422"/>
          </a:xfrm>
        </p:spPr>
        <p:txBody>
          <a:bodyPr rtlCol="0" anchor="ctr" anchorCtr="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fontAlgn="base"/>
            <a:r>
              <a:rPr lang="zh-CN" altLang="en-US" strike="noStrike" noProof="0" dirty="0" smtClean="0"/>
              <a:t>单击图标添加图片</a:t>
            </a:r>
            <a:endParaRPr lang="en-US" strike="noStrike" noProof="0" dirty="0"/>
          </a:p>
        </p:txBody>
      </p:sp>
      <p:sp>
        <p:nvSpPr>
          <p:cNvPr id="4" name="KSO_BC2"/>
          <p:cNvSpPr>
            <a:spLocks noGrp="1"/>
          </p:cNvSpPr>
          <p:nvPr>
            <p:ph type="body" sz="half" idx="2"/>
          </p:nvPr>
        </p:nvSpPr>
        <p:spPr>
          <a:xfrm>
            <a:off x="4594950" y="1775975"/>
            <a:ext cx="3920400" cy="3329425"/>
          </a:xfrm>
          <a:solidFill>
            <a:srgbClr val="EAEAEA"/>
          </a:solidFill>
        </p:spPr>
        <p:txBody>
          <a:bodyPr anchor="ctr" anchorCtr="0">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8" name="标题 7"/>
          <p:cNvSpPr>
            <a:spLocks noGrp="1"/>
          </p:cNvSpPr>
          <p:nvPr>
            <p:ph type="title"/>
          </p:nvPr>
        </p:nvSpPr>
        <p:spPr>
          <a:xfrm>
            <a:off x="628650" y="394990"/>
            <a:ext cx="7886700" cy="700087"/>
          </a:xfrm>
        </p:spPr>
        <p:txBody>
          <a:bodyPr/>
          <a:lstStyle>
            <a:lvl1pPr algn="l">
              <a:defRPr/>
            </a:lvl1pPr>
          </a:lstStyle>
          <a:p>
            <a:pPr fontAlgn="base"/>
            <a:r>
              <a:rPr lang="zh-CN" altLang="en-US" strike="noStrike" noProof="1" smtClean="0"/>
              <a:t>单击此处编辑母版标题样式</a:t>
            </a:r>
            <a:endParaRPr lang="zh-CN" altLang="en-US" strike="noStrike" noProof="1"/>
          </a:p>
        </p:txBody>
      </p:sp>
      <p:sp>
        <p:nvSpPr>
          <p:cNvPr id="5" name="日期占位符 4"/>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CF976D4E-F393-4D2A-A3D3-2A18F1B93588}"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6" name="页脚占位符 5"/>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7" name="灯片编号占位符 6"/>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A52525F1-D6E5-4D08-BFCD-1CF7C69F46C3}"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407989"/>
            <a:ext cx="886883" cy="5802312"/>
          </a:xfrm>
        </p:spPr>
        <p:txBody>
          <a:bodyPr vert="eaVert" anchor="ctr">
            <a:normAutofit/>
          </a:bodyPr>
          <a:lstStyle>
            <a:lvl1pPr algn="l">
              <a:defRPr/>
            </a:lvl1pPr>
          </a:lstStyle>
          <a:p>
            <a:pPr fontAlgn="base"/>
            <a:r>
              <a:rPr lang="zh-CN" altLang="en-US" strike="noStrike" noProof="1" smtClean="0"/>
              <a:t>单击此处编辑母版标题样式</a:t>
            </a:r>
            <a:endParaRPr lang="en-US" strike="noStrike" noProof="1"/>
          </a:p>
        </p:txBody>
      </p:sp>
      <p:sp>
        <p:nvSpPr>
          <p:cNvPr id="3" name="KSO_BC1"/>
          <p:cNvSpPr>
            <a:spLocks noGrp="1"/>
          </p:cNvSpPr>
          <p:nvPr>
            <p:ph type="body" orient="vert" idx="1"/>
          </p:nvPr>
        </p:nvSpPr>
        <p:spPr>
          <a:xfrm>
            <a:off x="628650" y="407989"/>
            <a:ext cx="6851650" cy="5802312"/>
          </a:xfrm>
        </p:spPr>
        <p:txBody>
          <a:bodyPr vert="eaVert">
            <a:normAutofit/>
          </a:body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CF976D4E-F393-4D2A-A3D3-2A18F1B93588}"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A52525F1-D6E5-4D08-BFCD-1CF7C69F46C3}"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71600" y="1269999"/>
            <a:ext cx="7488399" cy="7236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84000" y="2277304"/>
            <a:ext cx="7776000" cy="3888000"/>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2DC46DD-F88D-48BD-91A1-8675D8F8656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49" y="1143000"/>
            <a:ext cx="7886701" cy="5054600"/>
          </a:xfrm>
        </p:spPr>
        <p:txBody>
          <a:bodyPr/>
          <a:lstStyle>
            <a:lvl1pPr>
              <a:spcBef>
                <a:spcPts val="225"/>
              </a:spcBef>
              <a:spcAft>
                <a:spcPts val="225"/>
              </a:spcAft>
              <a:defRPr sz="2400">
                <a:solidFill>
                  <a:srgbClr val="000000"/>
                </a:solidFill>
              </a:defRPr>
            </a:lvl1pPr>
            <a:lvl2pPr>
              <a:defRPr>
                <a:solidFill>
                  <a:srgbClr val="000000"/>
                </a:solidFill>
              </a:defRPr>
            </a:lvl2pPr>
            <a:lvl3pPr marL="539750">
              <a:spcBef>
                <a:spcPts val="225"/>
              </a:spcBef>
              <a:spcAft>
                <a:spcPts val="225"/>
              </a:spcAft>
              <a:defRPr sz="2000">
                <a:solidFill>
                  <a:srgbClr val="000000"/>
                </a:solidFill>
              </a:defRPr>
            </a:lvl3pPr>
            <a:lvl4pPr marL="810260">
              <a:spcBef>
                <a:spcPts val="225"/>
              </a:spcBef>
              <a:spcAft>
                <a:spcPts val="225"/>
              </a:spcAft>
              <a:defRPr sz="1800">
                <a:solidFill>
                  <a:srgbClr val="000000"/>
                </a:solidFill>
              </a:defRPr>
            </a:lvl4pPr>
            <a:lvl5pPr marL="1080135">
              <a:spcBef>
                <a:spcPts val="225"/>
              </a:spcBef>
              <a:spcAft>
                <a:spcPts val="225"/>
              </a:spcAft>
              <a:defRPr sz="1800">
                <a:solidFill>
                  <a:srgbClr val="000000"/>
                </a:solidFill>
              </a:defRPr>
            </a:lvl5pPr>
            <a:lvl6pPr marL="1350010">
              <a:spcBef>
                <a:spcPts val="225"/>
              </a:spcBef>
              <a:spcAft>
                <a:spcPts val="225"/>
              </a:spcAft>
              <a:defRPr sz="1800"/>
            </a:lvl6pPr>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2" name="日期占位符 1"/>
          <p:cNvSpPr>
            <a:spLocks noGrp="1"/>
          </p:cNvSpPr>
          <p:nvPr>
            <p:ph type="dt" sz="half" idx="14"/>
          </p:nvPr>
        </p:nvSpPr>
        <p:spPr/>
        <p:txBody>
          <a:bodyPr/>
          <a:lstStyle/>
          <a:p>
            <a:pPr fontAlgn="base"/>
            <a:fld id="{CF976D4E-F393-4D2A-A3D3-2A18F1B93588}"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3" name="页脚占位符 2"/>
          <p:cNvSpPr>
            <a:spLocks noGrp="1"/>
          </p:cNvSpPr>
          <p:nvPr>
            <p:ph type="ftr" sz="quarter" idx="15"/>
          </p:nvPr>
        </p:nvSpPr>
        <p:spPr/>
        <p:txBody>
          <a:bodyPr/>
          <a:lstStyle/>
          <a:p>
            <a:pPr fontAlgn="base"/>
            <a:endParaRPr lang="zh-CN" altLang="en-US" strike="noStrike" noProof="1"/>
          </a:p>
        </p:txBody>
      </p:sp>
      <p:sp>
        <p:nvSpPr>
          <p:cNvPr id="4" name="灯片编号占位符 3"/>
          <p:cNvSpPr>
            <a:spLocks noGrp="1"/>
          </p:cNvSpPr>
          <p:nvPr>
            <p:ph type="sldNum" sz="quarter" idx="16"/>
          </p:nvPr>
        </p:nvSpPr>
        <p:spPr/>
        <p:txBody>
          <a:bodyPr/>
          <a:lstStyle/>
          <a:p>
            <a:pPr fontAlgn="base"/>
            <a:fld id="{A52525F1-D6E5-4D08-BFCD-1CF7C69F46C3}"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41600" y="1655763"/>
            <a:ext cx="5753100" cy="639762"/>
          </a:xfrm>
        </p:spPr>
        <p:txBody>
          <a:bodyPr lIns="91440" tIns="45720" rIns="91440" bIns="45720" anchor="t">
            <a:normAutofit/>
          </a:bodyPr>
          <a:lstStyle>
            <a:lvl1pPr>
              <a:defRPr sz="3600">
                <a:solidFill>
                  <a:srgbClr val="E31965"/>
                </a:solidFill>
              </a:defRPr>
            </a:lvl1pPr>
          </a:lstStyle>
          <a:p>
            <a:pPr lvl="0" fontAlgn="base"/>
            <a:r>
              <a:rPr lang="zh-CN" altLang="zh-CN" strike="noStrike" noProof="0" dirty="0" smtClean="0">
                <a:sym typeface="Arial" panose="020B0604020202020204" pitchFamily="34" charset="0"/>
              </a:rPr>
              <a:t>单击此处编辑母版标题样式</a:t>
            </a:r>
            <a:endParaRPr lang="zh-CN" altLang="zh-CN" strike="noStrike" noProof="0" dirty="0" smtClean="0">
              <a:sym typeface="Arial" panose="020B0604020202020204" pitchFamily="34" charset="0"/>
            </a:endParaRPr>
          </a:p>
        </p:txBody>
      </p:sp>
      <p:sp>
        <p:nvSpPr>
          <p:cNvPr id="2051" name="Rectangle 3"/>
          <p:cNvSpPr>
            <a:spLocks noGrp="1" noChangeArrowheads="1"/>
          </p:cNvSpPr>
          <p:nvPr>
            <p:ph type="subTitle" idx="1"/>
          </p:nvPr>
        </p:nvSpPr>
        <p:spPr>
          <a:xfrm>
            <a:off x="2640013" y="2297113"/>
            <a:ext cx="5754687" cy="371475"/>
          </a:xfrm>
          <a:solidFill>
            <a:schemeClr val="bg2"/>
          </a:solidFill>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0" indent="0">
              <a:spcBef>
                <a:spcPct val="0"/>
              </a:spcBef>
              <a:buFont typeface="Arial" panose="020B0604020202020204" pitchFamily="34" charset="0"/>
              <a:buNone/>
              <a:defRPr>
                <a:solidFill>
                  <a:schemeClr val="bg1"/>
                </a:solidFill>
                <a:sym typeface="Arial" panose="020B0604020202020204" pitchFamily="34" charset="0"/>
              </a:defRPr>
            </a:lvl1pPr>
          </a:lstStyle>
          <a:p>
            <a:pPr lvl="0" fontAlgn="base"/>
            <a:r>
              <a:rPr lang="zh-CN" altLang="zh-CN" strike="noStrike" noProof="0" dirty="0" smtClean="0">
                <a:sym typeface="Arial" panose="020B0604020202020204" pitchFamily="34" charset="0"/>
              </a:rPr>
              <a:t>单击此处编辑母版副标题样式</a:t>
            </a:r>
            <a:endParaRPr lang="zh-CN" altLang="zh-CN" strike="noStrike" noProof="0" dirty="0" smtClean="0">
              <a:sym typeface="Arial" panose="020B0604020202020204" pitchFamily="34" charset="0"/>
            </a:endParaRPr>
          </a:p>
        </p:txBody>
      </p:sp>
      <p:sp>
        <p:nvSpPr>
          <p:cNvPr id="2" name="日期占位符 1"/>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B3AA7F87-EE29-404B-ACB2-9C9D71B7D7CE}" type="datetime1">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3" name="页脚占位符 2"/>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4" name="灯片编号占位符 3"/>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13223E3F-0038-4F4D-BFEF-53D3AFC022A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fontAlgn="base"/>
            <a:fld id="{B3AA7F87-EE29-404B-ACB2-9C9D71B7D7CE}" type="datetime1">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13223E3F-0038-4F4D-BFEF-53D3AFC022A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0" name="副标题 2"/>
          <p:cNvSpPr>
            <a:spLocks noGrp="1"/>
          </p:cNvSpPr>
          <p:nvPr>
            <p:ph type="subTitle" idx="1"/>
          </p:nvPr>
        </p:nvSpPr>
        <p:spPr>
          <a:xfrm>
            <a:off x="1143000" y="4909320"/>
            <a:ext cx="6921024" cy="598047"/>
          </a:xfrm>
        </p:spPr>
        <p:txBody>
          <a:bodyPr>
            <a:normAutofit/>
          </a:bodyPr>
          <a:lstStyle>
            <a:lvl1pPr marL="0" indent="0" algn="ctr">
              <a:buNone/>
              <a:defRPr sz="32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9" name="标题 1"/>
          <p:cNvSpPr>
            <a:spLocks noGrp="1"/>
          </p:cNvSpPr>
          <p:nvPr>
            <p:ph type="ctrTitle" hasCustomPrompt="1"/>
          </p:nvPr>
        </p:nvSpPr>
        <p:spPr>
          <a:xfrm>
            <a:off x="1143000" y="4226972"/>
            <a:ext cx="6921024" cy="678094"/>
          </a:xfrm>
        </p:spPr>
        <p:txBody>
          <a:bodyPr anchor="ctr" anchorCtr="0">
            <a:normAutofit/>
          </a:bodyPr>
          <a:lstStyle>
            <a:lvl1pPr algn="ctr">
              <a:defRPr sz="3200">
                <a:solidFill>
                  <a:srgbClr val="E21864"/>
                </a:solidFill>
              </a:defRPr>
            </a:lvl1pPr>
          </a:lstStyle>
          <a:p>
            <a:pPr fontAlgn="base"/>
            <a:r>
              <a:rPr lang="zh-CN" altLang="en-US" strike="noStrike" noProof="1" smtClean="0"/>
              <a:t>单击此处编辑标题</a:t>
            </a:r>
            <a:endParaRPr lang="zh-CN" altLang="en-US" strike="noStrike" noProof="1"/>
          </a:p>
        </p:txBody>
      </p:sp>
      <p:sp>
        <p:nvSpPr>
          <p:cNvPr id="2" name="日期占位符 1"/>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B3AA7F87-EE29-404B-ACB2-9C9D71B7D7CE}" type="datetime1">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3" name="页脚占位符 2"/>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4" name="灯片编号占位符 3"/>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13223E3F-0038-4F4D-BFEF-53D3AFC022A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fontAlgn="base"/>
            <a:fld id="{B3AA7F87-EE29-404B-ACB2-9C9D71B7D7CE}" type="datetime1">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13223E3F-0038-4F4D-BFEF-53D3AFC022A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normAutofit/>
          </a:bodyPr>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90687"/>
            <a:ext cx="3868737"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90687"/>
            <a:ext cx="3887788"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B3AA7F87-EE29-404B-ACB2-9C9D71B7D7CE}" type="datetime1">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8" name="页脚占位符 7"/>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9" name="灯片编号占位符 8"/>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13223E3F-0038-4F4D-BFEF-53D3AFC022A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10" name="副标题 2"/>
          <p:cNvSpPr>
            <a:spLocks noGrp="1"/>
          </p:cNvSpPr>
          <p:nvPr>
            <p:ph type="subTitle" idx="1" hasCustomPrompt="1"/>
          </p:nvPr>
        </p:nvSpPr>
        <p:spPr>
          <a:xfrm>
            <a:off x="2350800" y="3556576"/>
            <a:ext cx="4654800" cy="496800"/>
          </a:xfr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单击此处编辑副标题</a:t>
            </a:r>
            <a:endParaRPr lang="zh-CN" altLang="en-US" strike="noStrike" noProof="1"/>
          </a:p>
        </p:txBody>
      </p:sp>
      <p:sp>
        <p:nvSpPr>
          <p:cNvPr id="9" name="标题 1"/>
          <p:cNvSpPr>
            <a:spLocks noGrp="1"/>
          </p:cNvSpPr>
          <p:nvPr>
            <p:ph type="ctrTitle" hasCustomPrompt="1"/>
          </p:nvPr>
        </p:nvSpPr>
        <p:spPr>
          <a:xfrm>
            <a:off x="1249200" y="2610000"/>
            <a:ext cx="6858000" cy="918000"/>
          </a:xfrm>
        </p:spPr>
        <p:txBody>
          <a:bodyPr anchor="t" anchorCtr="0">
            <a:noAutofit/>
          </a:bodyPr>
          <a:lstStyle>
            <a:lvl1pPr algn="ctr">
              <a:defRPr sz="5400">
                <a:solidFill>
                  <a:srgbClr val="E21864"/>
                </a:solidFill>
                <a:latin typeface="+mj-lt"/>
              </a:defRPr>
            </a:lvl1pPr>
          </a:lstStyle>
          <a:p>
            <a:pPr fontAlgn="base"/>
            <a:r>
              <a:rPr lang="zh-CN" altLang="en-US" strike="noStrike" noProof="1" smtClean="0"/>
              <a:t>单击此处编辑标题</a:t>
            </a:r>
            <a:endParaRPr lang="zh-CN" altLang="en-US" strike="noStrike" noProof="1"/>
          </a:p>
        </p:txBody>
      </p:sp>
      <p:sp>
        <p:nvSpPr>
          <p:cNvPr id="2" name="日期占位符 1"/>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B3AA7F87-EE29-404B-ACB2-9C9D71B7D7CE}" type="datetime1">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3" name="页脚占位符 2"/>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4" name="灯片编号占位符 3"/>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13223E3F-0038-4F4D-BFEF-53D3AFC022A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B3AA7F87-EE29-404B-ACB2-9C9D71B7D7CE}" type="datetime1">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3" name="页脚占位符 2"/>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4" name="灯片编号占位符 3"/>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13223E3F-0038-4F4D-BFEF-53D3AFC022A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chorCtr="0">
            <a:noAutofit/>
          </a:bodyPr>
          <a:lstStyle>
            <a:lvl1pPr>
              <a:defRPr sz="4000"/>
            </a:lvl1pPr>
          </a:lstStyle>
          <a:p>
            <a:pPr fontAlgn="base"/>
            <a:r>
              <a:rPr lang="zh-CN" altLang="en-US" strike="noStrike" noProof="1" smtClean="0"/>
              <a:t>单击此处编辑标题</a:t>
            </a:r>
            <a:endParaRPr lang="zh-CN" altLang="en-US" strike="noStrike" noProof="1"/>
          </a:p>
        </p:txBody>
      </p:sp>
      <p:sp>
        <p:nvSpPr>
          <p:cNvPr id="3" name="图片占位符 2"/>
          <p:cNvSpPr>
            <a:spLocks noGrp="1"/>
          </p:cNvSpPr>
          <p:nvPr>
            <p:ph type="pic" idx="1"/>
          </p:nvPr>
        </p:nvSpPr>
        <p:spPr>
          <a:xfrm>
            <a:off x="4014391" y="733425"/>
            <a:ext cx="44784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a:xfrm>
            <a:off x="627063" y="6245225"/>
            <a:ext cx="2133600" cy="476250"/>
          </a:xfrm>
          <a:prstGeom prst="rect">
            <a:avLst/>
          </a:prstGeom>
          <a:noFill/>
          <a:ln>
            <a:noFill/>
          </a:ln>
        </p:spPr>
        <p:txBody>
          <a:bodyPr vert="horz" wrap="square" lIns="91440" tIns="45720" rIns="91440" bIns="45720" numCol="1" anchor="t" anchorCtr="0" compatLnSpc="1"/>
          <a:lstStyle/>
          <a:p>
            <a:pPr fontAlgn="base"/>
            <a:fld id="{6EF2F5ED-D19D-4097-92A9-D6092B3D6E68}" type="datetimeFigureOut">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页脚占位符 5"/>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7" name="灯片编号占位符 6"/>
          <p:cNvSpPr>
            <a:spLocks noGrp="1"/>
          </p:cNvSpPr>
          <p:nvPr>
            <p:ph type="sldNum" sz="quarter" idx="12"/>
          </p:nvPr>
        </p:nvSpPr>
        <p:spPr>
          <a:xfrm>
            <a:off x="6369050" y="6245225"/>
            <a:ext cx="2133600" cy="476250"/>
          </a:xfrm>
          <a:prstGeom prst="rect">
            <a:avLst/>
          </a:prstGeom>
          <a:noFill/>
          <a:ln>
            <a:noFill/>
          </a:ln>
        </p:spPr>
        <p:txBody>
          <a:bodyPr vert="horz" wrap="square" lIns="91440" tIns="45720" rIns="91440" bIns="45720" numCol="1" anchor="t" anchorCtr="0" compatLnSpc="1"/>
          <a:lstStyle/>
          <a:p>
            <a:pPr fontAlgn="base"/>
            <a:fld id="{A7AAEAA2-D029-4D23-B6D5-DE004B8B3ED2}"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372349" y="263525"/>
            <a:ext cx="1317625" cy="5862638"/>
          </a:xfrm>
        </p:spPr>
        <p:txBody>
          <a:bodyPr vert="eaVert" anchor="ctr" anchorCtr="1">
            <a:normAutofit/>
          </a:bodyPr>
          <a:lstStyle>
            <a:lvl1pPr>
              <a:defRPr sz="4400"/>
            </a:lvl1pPr>
          </a:lstStyle>
          <a:p>
            <a:pPr fontAlgn="base"/>
            <a:r>
              <a:rPr lang="zh-CN" altLang="en-US" strike="noStrike" noProof="1" smtClean="0"/>
              <a:t>单击此处编辑标题</a:t>
            </a:r>
            <a:endParaRPr lang="zh-CN" altLang="en-US" strike="noStrike" noProof="1"/>
          </a:p>
        </p:txBody>
      </p:sp>
      <p:sp>
        <p:nvSpPr>
          <p:cNvPr id="3" name="竖排文字占位符 2"/>
          <p:cNvSpPr>
            <a:spLocks noGrp="1"/>
          </p:cNvSpPr>
          <p:nvPr>
            <p:ph type="body" orient="vert" idx="1"/>
          </p:nvPr>
        </p:nvSpPr>
        <p:spPr>
          <a:xfrm>
            <a:off x="457200" y="263525"/>
            <a:ext cx="6757988" cy="58626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B3AA7F87-EE29-404B-ACB2-9C9D71B7D7CE}" type="datetime1">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5" name="页脚占位符 4"/>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6" name="灯片编号占位符 5"/>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13223E3F-0038-4F4D-BFEF-53D3AFC022A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3888" y="1709738"/>
            <a:ext cx="7886700" cy="2852737"/>
          </a:xfrm>
        </p:spPr>
        <p:txBody>
          <a:bodyPr anchor="b"/>
          <a:lstStyle>
            <a:lvl1pPr>
              <a:defRPr sz="6000"/>
            </a:lvl1pPr>
          </a:lstStyle>
          <a:p>
            <a:pPr fontAlgn="base"/>
            <a:r>
              <a:rPr lang="zh-CN" altLang="en-US" strike="noStrike" noProof="1" smtClean="0"/>
              <a:t>单击此处编辑标题</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2DC46DD-F88D-48BD-91A1-8675D8F8656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a:noFill/>
          </a:ln>
        </p:spPr>
        <p:txBody>
          <a:bodyPr vert="horz" wrap="square" lIns="91440" tIns="45720" rIns="91440" bIns="45720" numCol="1" anchor="t" anchorCtr="0" compatLnSpc="1"/>
          <a:lstStyle/>
          <a:p>
            <a:pPr fontAlgn="base"/>
            <a:fld id="{6EF2F5ED-D19D-4097-92A9-D6092B3D6E68}" type="datetimeFigureOut">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5" name="页脚占位符 4"/>
          <p:cNvSpPr>
            <a:spLocks noGrp="1"/>
          </p:cNvSpPr>
          <p:nvPr>
            <p:ph type="ftr" sz="quarter" idx="11"/>
          </p:nvPr>
        </p:nvSpPr>
        <p:spPr>
          <a:xfrm>
            <a:off x="3124200" y="6245225"/>
            <a:ext cx="2895600" cy="4762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6" name="灯片编号占位符 5"/>
          <p:cNvSpPr>
            <a:spLocks noGrp="1"/>
          </p:cNvSpPr>
          <p:nvPr>
            <p:ph type="sldNum" sz="quarter" idx="12"/>
          </p:nvPr>
        </p:nvSpPr>
        <p:spPr>
          <a:xfrm>
            <a:off x="6553200" y="6245225"/>
            <a:ext cx="2133600" cy="476250"/>
          </a:xfrm>
          <a:prstGeom prst="rect">
            <a:avLst/>
          </a:prstGeom>
          <a:noFill/>
          <a:ln>
            <a:noFill/>
          </a:ln>
        </p:spPr>
        <p:txBody>
          <a:bodyPr vert="horz" wrap="square" lIns="91440" tIns="45720" rIns="91440" bIns="45720" numCol="1" anchor="t" anchorCtr="0" compatLnSpc="1"/>
          <a:lstStyle/>
          <a:p>
            <a:pPr fontAlgn="base"/>
            <a:fld id="{A7AAEAA2-D029-4D23-B6D5-DE004B8B3ED2}"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2" name="图片 1" descr="39c9ce3a7deaf96d-a402d9fc9e025201-5d06321e6b0c36c6eb8a24262d5dc359"/>
          <p:cNvPicPr>
            <a:picLocks noChangeAspect="1"/>
          </p:cNvPicPr>
          <p:nvPr userDrawn="1"/>
        </p:nvPicPr>
        <p:blipFill>
          <a:blip r:embed="rId2" cstate="print"/>
          <a:stretch>
            <a:fillRect/>
          </a:stretch>
        </p:blipFill>
        <p:spPr>
          <a:xfrm>
            <a:off x="8515350" y="0"/>
            <a:ext cx="641350" cy="676275"/>
          </a:xfrm>
          <a:prstGeom prst="rect">
            <a:avLst/>
          </a:prstGeom>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25602" name="图片 7"/>
          <p:cNvPicPr>
            <a:picLocks noChangeAspect="1"/>
          </p:cNvPicPr>
          <p:nvPr/>
        </p:nvPicPr>
        <p:blipFill>
          <a:blip r:embed="rId2"/>
          <a:srcRect l="12585" r="12415" b="827"/>
          <a:stretch>
            <a:fillRect/>
          </a:stretch>
        </p:blipFill>
        <p:spPr>
          <a:xfrm>
            <a:off x="0" y="1195388"/>
            <a:ext cx="9155113" cy="5667375"/>
          </a:xfrm>
          <a:prstGeom prst="rect">
            <a:avLst/>
          </a:prstGeom>
          <a:noFill/>
          <a:ln w="9525">
            <a:noFill/>
          </a:ln>
        </p:spPr>
      </p:pic>
      <p:sp>
        <p:nvSpPr>
          <p:cNvPr id="3074" name="Rectangle 2"/>
          <p:cNvSpPr>
            <a:spLocks noGrp="1" noChangeArrowheads="1"/>
          </p:cNvSpPr>
          <p:nvPr>
            <p:ph type="ctrTitle"/>
          </p:nvPr>
        </p:nvSpPr>
        <p:spPr>
          <a:xfrm>
            <a:off x="1654475" y="1069677"/>
            <a:ext cx="5835050" cy="1082615"/>
          </a:xfrm>
        </p:spPr>
        <p:txBody>
          <a:bodyPr/>
          <a:lstStyle>
            <a:lvl1pPr algn="ctr">
              <a:lnSpc>
                <a:spcPct val="110000"/>
              </a:lnSpc>
              <a:defRPr sz="3200" b="0">
                <a:solidFill>
                  <a:schemeClr val="accent1"/>
                </a:solidFill>
              </a:defRPr>
            </a:lvl1pPr>
          </a:lstStyle>
          <a:p>
            <a:pPr lvl="0" fontAlgn="base"/>
            <a:r>
              <a:rPr lang="zh-CN" altLang="en-US" strike="noStrike" noProof="0" dirty="0" smtClean="0"/>
              <a:t>单击此处编辑母版标题样式</a:t>
            </a:r>
            <a:endParaRPr lang="zh-CN" altLang="en-US" strike="noStrike" noProof="0" dirty="0" smtClean="0"/>
          </a:p>
        </p:txBody>
      </p:sp>
      <p:sp>
        <p:nvSpPr>
          <p:cNvPr id="3075" name="Rectangle 3"/>
          <p:cNvSpPr>
            <a:spLocks noGrp="1" noChangeArrowheads="1"/>
          </p:cNvSpPr>
          <p:nvPr>
            <p:ph type="subTitle" idx="1"/>
          </p:nvPr>
        </p:nvSpPr>
        <p:spPr>
          <a:xfrm>
            <a:off x="1654475" y="2276414"/>
            <a:ext cx="5835050" cy="568385"/>
          </a:xfrm>
        </p:spPr>
        <p:txBody>
          <a:bodyPr/>
          <a:lstStyle>
            <a:lvl1pPr marL="0" indent="0" algn="ctr">
              <a:buFontTx/>
              <a:buNone/>
              <a:defRPr sz="2400">
                <a:solidFill>
                  <a:schemeClr val="bg1">
                    <a:lumMod val="50000"/>
                  </a:schemeClr>
                </a:solidFill>
              </a:defRPr>
            </a:lvl1pPr>
          </a:lstStyle>
          <a:p>
            <a:pPr lvl="0" fontAlgn="base"/>
            <a:r>
              <a:rPr lang="zh-CN" altLang="en-US" strike="noStrike" noProof="0" dirty="0" smtClean="0"/>
              <a:t>单击此处编辑母版副标题样式</a:t>
            </a:r>
            <a:endParaRPr lang="zh-CN" altLang="en-US" strike="noStrike" noProof="0" dirty="0" smtClean="0"/>
          </a:p>
        </p:txBody>
      </p:sp>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359441E4-EC88-4A87-B30A-765C4508EABD}"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3" name="页脚占位符 2"/>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D08932D5-73BA-4C37-98F8-D15CCDF1EEA5}"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1"/>
          </a:solidFill>
        </p:spPr>
        <p:txBody>
          <a:bodyPr>
            <a:normAutofit/>
          </a:bodyPr>
          <a:lstStyle>
            <a:lvl1pPr>
              <a:defRPr>
                <a:solidFill>
                  <a:schemeClr val="bg1"/>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28650" y="2001600"/>
            <a:ext cx="7886700" cy="4150800"/>
          </a:xfrm>
        </p:spPr>
        <p:txBody>
          <a:bodyPr lIns="0" tIns="0" rIns="0" bIns="0">
            <a:normAutofit/>
          </a:bodyPr>
          <a:lstStyle>
            <a:lvl1pPr marL="64135" indent="0">
              <a:buNone/>
              <a:defRPr sz="1800">
                <a:solidFill>
                  <a:srgbClr val="000000"/>
                </a:solidFill>
              </a:defRPr>
            </a:lvl1pPr>
            <a:lvl2pPr marL="267970" indent="0">
              <a:buFont typeface="Arial" panose="020B0604020202020204" pitchFamily="34" charset="0"/>
              <a:buNone/>
              <a:defRPr sz="1500">
                <a:solidFill>
                  <a:srgbClr val="000000"/>
                </a:solidFill>
              </a:defRPr>
            </a:lvl2pPr>
            <a:lvl3pPr marL="405130" indent="0">
              <a:buNone/>
              <a:defRPr>
                <a:solidFill>
                  <a:srgbClr val="000000"/>
                </a:solidFill>
              </a:defRPr>
            </a:lvl3pPr>
            <a:lvl4pPr marL="675005" indent="0">
              <a:buNone/>
              <a:defRPr>
                <a:solidFill>
                  <a:srgbClr val="000000"/>
                </a:solidFill>
              </a:defRPr>
            </a:lvl4pPr>
            <a:lvl5pPr marL="810260" indent="0">
              <a:buNone/>
              <a:defRPr>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pic>
        <p:nvPicPr>
          <p:cNvPr id="7" name="图片 6" descr="39c9ce3a7deaf96d-a402d9fc9e025201-5d06321e6b0c36c6eb8a24262d5dc359"/>
          <p:cNvPicPr>
            <a:picLocks noChangeAspect="1"/>
          </p:cNvPicPr>
          <p:nvPr userDrawn="1"/>
        </p:nvPicPr>
        <p:blipFill>
          <a:blip r:embed="rId2" cstate="print"/>
          <a:stretch>
            <a:fillRect/>
          </a:stretch>
        </p:blipFill>
        <p:spPr>
          <a:xfrm>
            <a:off x="8515350" y="0"/>
            <a:ext cx="641350" cy="676275"/>
          </a:xfrm>
          <a:prstGeom prst="rect">
            <a:avLst/>
          </a:prstGeom>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标题 5"/>
          <p:cNvSpPr txBox="1"/>
          <p:nvPr userDrawn="1"/>
        </p:nvSpPr>
        <p:spPr>
          <a:xfrm>
            <a:off x="3238323" y="3280783"/>
            <a:ext cx="4635677" cy="707017"/>
          </a:xfrm>
          <a:prstGeom prst="roundRect">
            <a:avLst>
              <a:gd name="adj" fmla="val 50000"/>
            </a:avLst>
          </a:prstGeom>
          <a:noFill/>
          <a:ln w="12700">
            <a:gradFill>
              <a:gsLst>
                <a:gs pos="0">
                  <a:schemeClr val="accent1"/>
                </a:gs>
                <a:gs pos="100000">
                  <a:schemeClr val="accent2"/>
                </a:gs>
              </a:gsLst>
              <a:lin ang="7800000" scaled="0"/>
            </a:gradFill>
          </a:ln>
        </p:spPr>
        <p:txBody>
          <a:bodyPr vert="horz" lIns="68580" tIns="34290" rIns="68580" bIns="34290" rtlCol="0" anchor="ctr">
            <a:normAutofit/>
          </a:bodyPr>
          <a:lstStyle>
            <a:lvl1pPr algn="l" defTabSz="914400" rtl="0" eaLnBrk="1" latinLnBrk="0" hangingPunct="1">
              <a:lnSpc>
                <a:spcPct val="90000"/>
              </a:lnSpc>
              <a:spcBef>
                <a:spcPct val="0"/>
              </a:spcBef>
              <a:buNone/>
              <a:defRPr sz="4000" b="1" i="0" kern="1200" baseline="0">
                <a:gradFill>
                  <a:gsLst>
                    <a:gs pos="0">
                      <a:schemeClr val="accent2"/>
                    </a:gs>
                    <a:gs pos="100000">
                      <a:schemeClr val="accent1"/>
                    </a:gs>
                  </a:gsLst>
                  <a:lin ang="6600000" scaled="0"/>
                </a:gradFill>
                <a:latin typeface="幼圆" panose="02010509060101010101" pitchFamily="49" charset="-122"/>
                <a:ea typeface="幼圆" panose="02010509060101010101" pitchFamily="49" charset="-122"/>
                <a:cs typeface="+mj-cs"/>
              </a:defRPr>
            </a:lvl1pPr>
          </a:lstStyle>
          <a:p>
            <a:pPr fontAlgn="base">
              <a:defRPr/>
            </a:pPr>
            <a:endParaRPr lang="da-DK" altLang="zh-CN" sz="2100" strike="noStrike" noProof="1">
              <a:gradFill>
                <a:gsLst>
                  <a:gs pos="0">
                    <a:schemeClr val="accent1"/>
                  </a:gs>
                  <a:gs pos="100000">
                    <a:schemeClr val="accent2"/>
                  </a:gs>
                </a:gsLst>
                <a:lin ang="6600000" scaled="0"/>
              </a:gradFill>
              <a:latin typeface="+mn-lt"/>
              <a:ea typeface="+mj-ea"/>
            </a:endParaRPr>
          </a:p>
        </p:txBody>
      </p:sp>
      <p:sp>
        <p:nvSpPr>
          <p:cNvPr id="2" name="标题 1"/>
          <p:cNvSpPr>
            <a:spLocks noGrp="1"/>
          </p:cNvSpPr>
          <p:nvPr>
            <p:ph type="title"/>
          </p:nvPr>
        </p:nvSpPr>
        <p:spPr>
          <a:xfrm>
            <a:off x="3237300" y="3280700"/>
            <a:ext cx="4636700" cy="707100"/>
          </a:xfrm>
        </p:spPr>
        <p:txBody>
          <a:bodyPr anchor="ctr" anchorCtr="0">
            <a:noAutofit/>
          </a:bodyPr>
          <a:lstStyle>
            <a:lvl1pPr>
              <a:defRPr sz="2800"/>
            </a:lvl1p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359441E4-EC88-4A87-B30A-765C4508EABD}"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D08932D5-73BA-4C37-98F8-D15CCDF1EEA5}"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pic>
        <p:nvPicPr>
          <p:cNvPr id="6" name="图片 5" descr="39c9ce3a7deaf96d-a402d9fc9e025201-5d06321e6b0c36c6eb8a24262d5dc359"/>
          <p:cNvPicPr>
            <a:picLocks noChangeAspect="1"/>
          </p:cNvPicPr>
          <p:nvPr userDrawn="1"/>
        </p:nvPicPr>
        <p:blipFill>
          <a:blip r:embed="rId2" cstate="print"/>
          <a:stretch>
            <a:fillRect/>
          </a:stretch>
        </p:blipFill>
        <p:spPr>
          <a:xfrm>
            <a:off x="8515350" y="0"/>
            <a:ext cx="641350" cy="676275"/>
          </a:xfrm>
          <a:prstGeom prst="rect">
            <a:avLst/>
          </a:prstGeom>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7436" y="476250"/>
            <a:ext cx="7886701" cy="711200"/>
          </a:xfrm>
          <a:solidFill>
            <a:schemeClr val="accent1"/>
          </a:solidFill>
        </p:spPr>
        <p:txBody>
          <a:bodyPr>
            <a:normAutofit/>
          </a:bodyPr>
          <a:lstStyle>
            <a:lvl1pPr>
              <a:defRPr>
                <a:solidFill>
                  <a:schemeClr val="bg1"/>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49" y="1889199"/>
            <a:ext cx="7886701" cy="1970751"/>
          </a:xfrm>
        </p:spPr>
        <p:txBody>
          <a:bodyPr lIns="0" tIns="0" rIns="0" bIns="0">
            <a:noAutofit/>
          </a:bodyPr>
          <a:lstStyle>
            <a:lvl1pPr marL="349885" indent="-285750">
              <a:spcBef>
                <a:spcPts val="75"/>
              </a:spcBef>
              <a:spcAft>
                <a:spcPts val="75"/>
              </a:spcAft>
              <a:buClrTx/>
              <a:buFont typeface="Arial" panose="020B0604020202020204" pitchFamily="34" charset="0"/>
              <a:buChar char="•"/>
              <a:defRPr sz="2400">
                <a:solidFill>
                  <a:srgbClr val="000000"/>
                </a:solidFill>
              </a:defRPr>
            </a:lvl1pPr>
            <a:lvl2pPr marL="553720" indent="-285750">
              <a:spcBef>
                <a:spcPts val="75"/>
              </a:spcBef>
              <a:spcAft>
                <a:spcPts val="75"/>
              </a:spcAft>
              <a:buFont typeface="Arial" panose="020B0604020202020204" pitchFamily="34" charset="0"/>
              <a:buChar char="•"/>
              <a:defRPr sz="2000">
                <a:solidFill>
                  <a:srgbClr val="000000"/>
                </a:solidFill>
              </a:defRPr>
            </a:lvl2pPr>
            <a:lvl3pPr marL="690880" indent="-285750">
              <a:spcBef>
                <a:spcPts val="75"/>
              </a:spcBef>
              <a:spcAft>
                <a:spcPts val="75"/>
              </a:spcAft>
              <a:buFont typeface="Arial" panose="020B0604020202020204" pitchFamily="34" charset="0"/>
              <a:buChar char="•"/>
              <a:defRPr sz="1800">
                <a:solidFill>
                  <a:srgbClr val="000000"/>
                </a:solidFill>
              </a:defRPr>
            </a:lvl3pPr>
            <a:lvl4pPr marL="960755" indent="-285750">
              <a:spcBef>
                <a:spcPts val="75"/>
              </a:spcBef>
              <a:spcAft>
                <a:spcPts val="75"/>
              </a:spcAft>
              <a:buFont typeface="Arial" panose="020B0604020202020204" pitchFamily="34" charset="0"/>
              <a:buChar char="•"/>
              <a:defRPr sz="1800">
                <a:solidFill>
                  <a:srgbClr val="000000"/>
                </a:solidFill>
              </a:defRPr>
            </a:lvl4pPr>
            <a:lvl5pPr marL="1096010" indent="-285750">
              <a:spcBef>
                <a:spcPts val="75"/>
              </a:spcBef>
              <a:spcAft>
                <a:spcPts val="75"/>
              </a:spcAft>
              <a:buFont typeface="Arial" panose="020B0604020202020204" pitchFamily="34" charset="0"/>
              <a:buChar char="•"/>
              <a:defRPr sz="1800">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7436" y="4385599"/>
            <a:ext cx="7886701" cy="1970751"/>
          </a:xfrm>
        </p:spPr>
        <p:txBody>
          <a:bodyPr lIns="0" tIns="0" rIns="0" bIns="0">
            <a:noAutofit/>
          </a:bodyPr>
          <a:lstStyle>
            <a:lvl1pPr marL="349885" indent="-285750">
              <a:spcBef>
                <a:spcPts val="75"/>
              </a:spcBef>
              <a:spcAft>
                <a:spcPts val="75"/>
              </a:spcAft>
              <a:buClrTx/>
              <a:buFont typeface="Arial" panose="020B0604020202020204" pitchFamily="34" charset="0"/>
              <a:buChar char="•"/>
              <a:defRPr sz="2400">
                <a:solidFill>
                  <a:srgbClr val="000000"/>
                </a:solidFill>
              </a:defRPr>
            </a:lvl1pPr>
            <a:lvl2pPr marL="553720" indent="-285750">
              <a:spcBef>
                <a:spcPts val="75"/>
              </a:spcBef>
              <a:spcAft>
                <a:spcPts val="75"/>
              </a:spcAft>
              <a:buFont typeface="Arial" panose="020B0604020202020204" pitchFamily="34" charset="0"/>
              <a:buChar char="•"/>
              <a:defRPr sz="2000">
                <a:solidFill>
                  <a:srgbClr val="000000"/>
                </a:solidFill>
              </a:defRPr>
            </a:lvl2pPr>
            <a:lvl3pPr marL="690880" indent="-285750">
              <a:spcBef>
                <a:spcPts val="75"/>
              </a:spcBef>
              <a:spcAft>
                <a:spcPts val="75"/>
              </a:spcAft>
              <a:buFont typeface="Arial" panose="020B0604020202020204" pitchFamily="34" charset="0"/>
              <a:buChar char="•"/>
              <a:defRPr sz="1800">
                <a:solidFill>
                  <a:srgbClr val="000000"/>
                </a:solidFill>
              </a:defRPr>
            </a:lvl3pPr>
            <a:lvl4pPr marL="960755" indent="-285750">
              <a:spcBef>
                <a:spcPts val="75"/>
              </a:spcBef>
              <a:spcAft>
                <a:spcPts val="75"/>
              </a:spcAft>
              <a:buFont typeface="Arial" panose="020B0604020202020204" pitchFamily="34" charset="0"/>
              <a:buChar char="•"/>
              <a:defRPr sz="1800">
                <a:solidFill>
                  <a:srgbClr val="000000"/>
                </a:solidFill>
              </a:defRPr>
            </a:lvl4pPr>
            <a:lvl5pPr marL="1096010" indent="-285750">
              <a:spcBef>
                <a:spcPts val="75"/>
              </a:spcBef>
              <a:spcAft>
                <a:spcPts val="75"/>
              </a:spcAft>
              <a:buFont typeface="Arial" panose="020B0604020202020204" pitchFamily="34" charset="0"/>
              <a:buChar char="•"/>
              <a:defRPr sz="1800">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pic>
        <p:nvPicPr>
          <p:cNvPr id="8" name="图片 7" descr="39c9ce3a7deaf96d-a402d9fc9e025201-5d06321e6b0c36c6eb8a24262d5dc359"/>
          <p:cNvPicPr>
            <a:picLocks noChangeAspect="1"/>
          </p:cNvPicPr>
          <p:nvPr userDrawn="1"/>
        </p:nvPicPr>
        <p:blipFill>
          <a:blip r:embed="rId2" cstate="print"/>
          <a:stretch>
            <a:fillRect/>
          </a:stretch>
        </p:blipFill>
        <p:spPr>
          <a:xfrm>
            <a:off x="8515350" y="0"/>
            <a:ext cx="641350" cy="676275"/>
          </a:xfrm>
          <a:prstGeom prst="rect">
            <a:avLst/>
          </a:prstGeom>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7"/>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9" y="2505075"/>
            <a:ext cx="3868737" cy="368458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pic>
        <p:nvPicPr>
          <p:cNvPr id="10" name="图片 9" descr="39c9ce3a7deaf96d-a402d9fc9e025201-5d06321e6b0c36c6eb8a24262d5dc359"/>
          <p:cNvPicPr>
            <a:picLocks noChangeAspect="1"/>
          </p:cNvPicPr>
          <p:nvPr userDrawn="1"/>
        </p:nvPicPr>
        <p:blipFill>
          <a:blip r:embed="rId2" cstate="print"/>
          <a:stretch>
            <a:fillRect/>
          </a:stretch>
        </p:blipFill>
        <p:spPr>
          <a:xfrm>
            <a:off x="8515350" y="0"/>
            <a:ext cx="641350" cy="676275"/>
          </a:xfrm>
          <a:prstGeom prst="rect">
            <a:avLst/>
          </a:prstGeom>
        </p:spPr>
      </p:pic>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46300" y="1989223"/>
            <a:ext cx="4851400" cy="1795378"/>
          </a:xfrm>
        </p:spPr>
        <p:txBody>
          <a:bodyPr/>
          <a:lstStyle>
            <a:lvl1pPr algn="ctr">
              <a:defRPr sz="4950"/>
            </a:lvl1pPr>
          </a:lstStyle>
          <a:p>
            <a:pPr fontAlgn="base"/>
            <a:r>
              <a:rPr lang="zh-CN" altLang="en-US" sz="4950" strike="noStrike" noProof="1" smtClean="0"/>
              <a:t>编辑标题</a:t>
            </a:r>
            <a:endParaRPr lang="zh-CN" altLang="en-US" strike="noStrike" noProof="1"/>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476B9C84-08AA-4DD6-A5EC-EE58C24DC290}"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42D60E34-2897-4D3E-92A0-8765A62FD2D4}"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cxnSp>
        <p:nvCxnSpPr>
          <p:cNvPr id="28676" name="直接连接符 7"/>
          <p:cNvCxnSpPr/>
          <p:nvPr/>
        </p:nvCxnSpPr>
        <p:spPr>
          <a:xfrm>
            <a:off x="1111250" y="4776788"/>
            <a:ext cx="6921500" cy="0"/>
          </a:xfrm>
          <a:prstGeom prst="line">
            <a:avLst/>
          </a:prstGeom>
          <a:ln w="38100" cap="flat" cmpd="sng">
            <a:solidFill>
              <a:srgbClr val="93D07D"/>
            </a:solidFill>
            <a:prstDash val="solid"/>
            <a:headEnd type="none" w="med" len="med"/>
            <a:tailEnd type="none" w="med" len="med"/>
          </a:ln>
        </p:spPr>
      </p:cxnSp>
      <p:sp>
        <p:nvSpPr>
          <p:cNvPr id="2" name="标题 1"/>
          <p:cNvSpPr>
            <a:spLocks noGrp="1"/>
          </p:cNvSpPr>
          <p:nvPr>
            <p:ph type="title"/>
          </p:nvPr>
        </p:nvSpPr>
        <p:spPr>
          <a:xfrm>
            <a:off x="1110600" y="4117511"/>
            <a:ext cx="6922800" cy="577189"/>
          </a:xfrm>
        </p:spPr>
        <p:txBody>
          <a:bodyPr lIns="0" tIns="0" rIns="0" bIns="0" anchor="ctr" anchorCtr="0">
            <a:normAutofit/>
          </a:bodyPr>
          <a:lstStyle>
            <a:lvl1pPr>
              <a:defRPr sz="2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110600" y="644700"/>
            <a:ext cx="6922800" cy="3348000"/>
          </a:xfrm>
        </p:spPr>
        <p:txBody>
          <a:bodyPr anchor="ctr" anchorCtr="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fontAlgn="base"/>
            <a:r>
              <a:rPr lang="zh-CN" altLang="en-US" strike="noStrike" noProof="0" smtClean="0"/>
              <a:t>单击图标添加图片</a:t>
            </a:r>
            <a:endParaRPr lang="zh-CN" altLang="en-US" strike="noStrike" noProof="0" smtClean="0"/>
          </a:p>
        </p:txBody>
      </p:sp>
      <p:sp>
        <p:nvSpPr>
          <p:cNvPr id="4" name="文本占位符 3"/>
          <p:cNvSpPr>
            <a:spLocks noGrp="1"/>
          </p:cNvSpPr>
          <p:nvPr>
            <p:ph type="body" sz="half" idx="2"/>
          </p:nvPr>
        </p:nvSpPr>
        <p:spPr>
          <a:xfrm>
            <a:off x="1110600" y="4858876"/>
            <a:ext cx="6922800" cy="1287923"/>
          </a:xfrm>
        </p:spPr>
        <p:txBody>
          <a:bodyPr lIns="0" tIns="0" rIns="0" bIns="0">
            <a:normAutofit/>
          </a:bodyPr>
          <a:lstStyle>
            <a:lvl1pPr marL="0" indent="0">
              <a:buNone/>
              <a:defRPr sz="18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359441E4-EC88-4A87-B30A-765C4508EABD}"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6" name="页脚占位符 5"/>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7" name="灯片编号占位符 6"/>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D08932D5-73BA-4C37-98F8-D15CCDF1EEA5}"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87228" y="449744"/>
            <a:ext cx="828122" cy="581135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49" y="449745"/>
            <a:ext cx="6965951" cy="5811355"/>
          </a:xfrm>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7170" name="Group 3" descr="#wm#_43_21_*Z"/>
          <p:cNvGrpSpPr/>
          <p:nvPr userDrawn="1"/>
        </p:nvGrpSpPr>
        <p:grpSpPr>
          <a:xfrm>
            <a:off x="900113" y="977900"/>
            <a:ext cx="1546225" cy="1152525"/>
            <a:chOff x="0" y="0"/>
            <a:chExt cx="2436" cy="1814"/>
          </a:xfrm>
        </p:grpSpPr>
        <p:sp>
          <p:nvSpPr>
            <p:cNvPr id="7171" name="Rectangle 4" descr="#wm#_43_21_*Z"/>
            <p:cNvSpPr/>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wrap="none" lIns="90170" tIns="46990" rIns="90170" bIns="46990" anchor="ctr"/>
            <a:lstStyle/>
            <a:p>
              <a:pPr lvl="0"/>
              <a:r>
                <a:rPr lang="en-US" altLang="zh-CN" sz="4000">
                  <a:solidFill>
                    <a:srgbClr val="0E9651"/>
                  </a:solidFill>
                  <a:ea typeface="黑体" panose="02010609060101010101" pitchFamily="49" charset="-122"/>
                </a:rPr>
                <a:t> </a:t>
              </a:r>
              <a:endParaRPr lang="en-US" altLang="zh-CN" sz="4000">
                <a:solidFill>
                  <a:srgbClr val="0E9651"/>
                </a:solidFill>
                <a:ea typeface="黑体" panose="02010609060101010101" pitchFamily="49" charset="-122"/>
              </a:endParaRPr>
            </a:p>
          </p:txBody>
        </p:sp>
        <p:sp>
          <p:nvSpPr>
            <p:cNvPr id="7172" name="Rectangle 5" descr="#wm#_43_21_*Z"/>
            <p:cNvSpPr/>
            <p:nvPr/>
          </p:nvSpPr>
          <p:spPr>
            <a:xfrm>
              <a:off x="1304" y="340"/>
              <a:ext cx="1133" cy="1133"/>
            </a:xfrm>
            <a:prstGeom prst="rect">
              <a:avLst/>
            </a:prstGeom>
            <a:solidFill>
              <a:schemeClr val="bg1"/>
            </a:solidFill>
            <a:ln w="9525">
              <a:noFill/>
            </a:ln>
          </p:spPr>
          <p:txBody>
            <a:bodyPr wrap="none" lIns="90170" tIns="46990" rIns="90170" bIns="46990" anchor="ctr"/>
            <a:lstStyle/>
            <a:p>
              <a:pPr lvl="0"/>
              <a:endParaRPr lang="zh-CN" altLang="en-US" sz="2800" dirty="0">
                <a:solidFill>
                  <a:srgbClr val="0E9651"/>
                </a:solidFill>
                <a:ea typeface="黑体" panose="02010609060101010101" pitchFamily="49" charset="-122"/>
              </a:endParaRPr>
            </a:p>
          </p:txBody>
        </p:sp>
      </p:grpSp>
      <p:sp>
        <p:nvSpPr>
          <p:cNvPr id="3" name="内容占位符 2"/>
          <p:cNvSpPr>
            <a:spLocks noGrp="1"/>
          </p:cNvSpPr>
          <p:nvPr>
            <p:ph sz="half" idx="1"/>
          </p:nvPr>
        </p:nvSpPr>
        <p:spPr>
          <a:xfrm>
            <a:off x="1698240" y="2568864"/>
            <a:ext cx="2811600" cy="3236400"/>
          </a:xfrm>
        </p:spPr>
        <p:txBody>
          <a:bodyPr/>
          <a:lstStyle>
            <a:lvl1pPr>
              <a:defRPr>
                <a:solidFill>
                  <a:schemeClr val="tx1"/>
                </a:solidFill>
                <a:latin typeface="+mn-ea"/>
                <a:ea typeface="+mn-ea"/>
              </a:defRPr>
            </a:lvl1pPr>
            <a:lvl2pPr>
              <a:defRPr>
                <a:solidFill>
                  <a:schemeClr val="tx1"/>
                </a:solidFill>
                <a:latin typeface="+mn-ea"/>
                <a:ea typeface="+mn-ea"/>
              </a:defRPr>
            </a:lvl2pPr>
            <a:lvl3pPr>
              <a:defRPr>
                <a:solidFill>
                  <a:schemeClr val="tx1"/>
                </a:solidFill>
                <a:latin typeface="+mn-ea"/>
                <a:ea typeface="+mn-ea"/>
              </a:defRPr>
            </a:lvl3pPr>
            <a:lvl4pPr>
              <a:defRPr>
                <a:solidFill>
                  <a:schemeClr val="tx1"/>
                </a:solidFill>
                <a:latin typeface="+mn-ea"/>
                <a:ea typeface="+mn-ea"/>
              </a:defRPr>
            </a:lvl4pPr>
            <a:lvl5pPr>
              <a:defRPr>
                <a:solidFill>
                  <a:schemeClr val="tx1"/>
                </a:solidFill>
                <a:latin typeface="+mn-ea"/>
                <a:ea typeface="+mn-ea"/>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928752" y="2568864"/>
            <a:ext cx="2811600" cy="3236400"/>
          </a:xfrm>
        </p:spPr>
        <p:txBody>
          <a:bodyPr/>
          <a:lstStyle>
            <a:lvl1pPr>
              <a:defRPr>
                <a:solidFill>
                  <a:schemeClr val="tx1"/>
                </a:solidFill>
                <a:latin typeface="+mn-ea"/>
                <a:ea typeface="+mn-ea"/>
              </a:defRPr>
            </a:lvl1pPr>
            <a:lvl2pPr>
              <a:defRPr>
                <a:solidFill>
                  <a:schemeClr val="tx1"/>
                </a:solidFill>
                <a:latin typeface="+mn-ea"/>
                <a:ea typeface="+mn-ea"/>
              </a:defRPr>
            </a:lvl2pPr>
            <a:lvl3pPr>
              <a:defRPr>
                <a:solidFill>
                  <a:schemeClr val="tx1"/>
                </a:solidFill>
                <a:latin typeface="+mn-ea"/>
                <a:ea typeface="+mn-ea"/>
              </a:defRPr>
            </a:lvl3pPr>
            <a:lvl4pPr>
              <a:defRPr>
                <a:solidFill>
                  <a:schemeClr val="tx1"/>
                </a:solidFill>
                <a:latin typeface="+mn-ea"/>
                <a:ea typeface="+mn-ea"/>
              </a:defRPr>
            </a:lvl4pPr>
            <a:lvl5pPr>
              <a:defRPr>
                <a:solidFill>
                  <a:schemeClr val="tx1"/>
                </a:solidFill>
                <a:latin typeface="+mn-ea"/>
                <a:ea typeface="+mn-ea"/>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8" name="标题 1"/>
          <p:cNvSpPr>
            <a:spLocks noGrp="1"/>
          </p:cNvSpPr>
          <p:nvPr>
            <p:ph type="title" hasCustomPrompt="1"/>
          </p:nvPr>
        </p:nvSpPr>
        <p:spPr>
          <a:xfrm>
            <a:off x="1695952" y="1193232"/>
            <a:ext cx="6044400" cy="723600"/>
          </a:xfrm>
        </p:spPr>
        <p:txBody>
          <a:bodyPr anchor="b"/>
          <a:lstStyle>
            <a:lvl1pPr>
              <a:defRPr sz="4000"/>
            </a:lvl1pPr>
          </a:lstStyle>
          <a:p>
            <a:pPr fontAlgn="base"/>
            <a:r>
              <a:rPr lang="zh-CN" altLang="en-US" strike="noStrike" noProof="1" smtClean="0"/>
              <a:t>单击此处编辑标题</a:t>
            </a:r>
            <a:endParaRPr lang="zh-CN" altLang="en-US" strike="noStrike" noProof="1"/>
          </a:p>
        </p:txBody>
      </p:sp>
      <p:sp>
        <p:nvSpPr>
          <p:cNvPr id="2" name="日期占位符 1"/>
          <p:cNvSpPr>
            <a:spLocks noGrp="1"/>
          </p:cNvSpPr>
          <p:nvPr>
            <p:ph type="dt" sz="half" idx="10"/>
          </p:nvPr>
        </p:nvSpPr>
        <p:spPr>
          <a:xfrm>
            <a:off x="457200" y="6524625"/>
            <a:ext cx="2133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5" name="页脚占位符 4"/>
          <p:cNvSpPr>
            <a:spLocks noGrp="1"/>
          </p:cNvSpPr>
          <p:nvPr>
            <p:ph type="ftr" sz="quarter" idx="11"/>
          </p:nvPr>
        </p:nvSpPr>
        <p:spPr>
          <a:xfrm>
            <a:off x="3124200" y="6524625"/>
            <a:ext cx="2895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6" name="灯片编号占位符 5"/>
          <p:cNvSpPr>
            <a:spLocks noGrp="1"/>
          </p:cNvSpPr>
          <p:nvPr>
            <p:ph type="sldNum" sz="quarter" idx="12"/>
          </p:nvPr>
        </p:nvSpPr>
        <p:spPr>
          <a:xfrm>
            <a:off x="6553200" y="6524625"/>
            <a:ext cx="2133600" cy="260350"/>
          </a:xfrm>
          <a:prstGeom prst="rect">
            <a:avLst/>
          </a:prstGeom>
          <a:noFill/>
          <a:ln>
            <a:noFill/>
          </a:ln>
        </p:spPr>
        <p:txBody>
          <a:bodyPr vert="horz" wrap="square" lIns="91440" tIns="45720" rIns="91440" bIns="45720" numCol="1" anchor="t" anchorCtr="0" compatLnSpc="1"/>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495299"/>
            <a:ext cx="7886700" cy="5727701"/>
          </a:xfrm>
        </p:spPr>
        <p:txBody>
          <a:bodyPr/>
          <a:lstStyle>
            <a:lvl1pPr>
              <a:spcBef>
                <a:spcPts val="225"/>
              </a:spcBef>
              <a:spcAft>
                <a:spcPts val="225"/>
              </a:spcAft>
              <a:defRPr sz="2400">
                <a:solidFill>
                  <a:srgbClr val="000000"/>
                </a:solidFill>
              </a:defRPr>
            </a:lvl1pPr>
            <a:lvl2pPr marL="405130" indent="-135255">
              <a:spcBef>
                <a:spcPts val="225"/>
              </a:spcBef>
              <a:spcAft>
                <a:spcPts val="225"/>
              </a:spcAft>
              <a:buFont typeface="Arial" panose="020B0604020202020204" pitchFamily="34" charset="0"/>
              <a:buChar char="•"/>
              <a:defRPr sz="2000">
                <a:solidFill>
                  <a:srgbClr val="000000"/>
                </a:solidFill>
              </a:defRPr>
            </a:lvl2pPr>
            <a:lvl3pPr marL="539750" indent="-135255">
              <a:spcBef>
                <a:spcPts val="225"/>
              </a:spcBef>
              <a:spcAft>
                <a:spcPts val="225"/>
              </a:spcAft>
              <a:defRPr sz="1800">
                <a:solidFill>
                  <a:srgbClr val="000000"/>
                </a:solidFill>
              </a:defRPr>
            </a:lvl3pPr>
            <a:lvl4pPr marL="810260" indent="-135255">
              <a:spcBef>
                <a:spcPts val="225"/>
              </a:spcBef>
              <a:spcAft>
                <a:spcPts val="225"/>
              </a:spcAft>
              <a:defRPr sz="1800">
                <a:solidFill>
                  <a:srgbClr val="000000"/>
                </a:solidFill>
              </a:defRPr>
            </a:lvl4pPr>
            <a:lvl5pPr marL="1080135" indent="-135255">
              <a:spcBef>
                <a:spcPts val="225"/>
              </a:spcBef>
              <a:spcAft>
                <a:spcPts val="225"/>
              </a:spcAft>
              <a:defRPr sz="1800">
                <a:solidFill>
                  <a:srgbClr val="000000"/>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2" name="日期占位符 1"/>
          <p:cNvSpPr>
            <a:spLocks noGrp="1"/>
          </p:cNvSpPr>
          <p:nvPr>
            <p:ph type="dt" sz="half" idx="14"/>
          </p:nvPr>
        </p:nvSpPr>
        <p:spPr/>
        <p:txBody>
          <a:body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3" name="页脚占位符 2"/>
          <p:cNvSpPr>
            <a:spLocks noGrp="1"/>
          </p:cNvSpPr>
          <p:nvPr>
            <p:ph type="ftr" sz="quarter" idx="15"/>
          </p:nvPr>
        </p:nvSpPr>
        <p:spPr/>
        <p:txBody>
          <a:bodyPr/>
          <a:lstStyle/>
          <a:p>
            <a:pPr fontAlgn="base"/>
            <a:endParaRPr lang="zh-CN" altLang="en-US" strike="noStrike" noProof="1"/>
          </a:p>
        </p:txBody>
      </p:sp>
      <p:sp>
        <p:nvSpPr>
          <p:cNvPr id="4" name="灯片编号占位符 3"/>
          <p:cNvSpPr>
            <a:spLocks noGrp="1"/>
          </p:cNvSpPr>
          <p:nvPr>
            <p:ph type="sldNum" sz="quarter" idx="16"/>
          </p:nvPr>
        </p:nvSpPr>
        <p:spPr/>
        <p:txBody>
          <a:body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9698" name="组合 17"/>
          <p:cNvGrpSpPr/>
          <p:nvPr/>
        </p:nvGrpSpPr>
        <p:grpSpPr>
          <a:xfrm>
            <a:off x="-38100" y="0"/>
            <a:ext cx="9182100" cy="6870700"/>
            <a:chOff x="-38100" y="0"/>
            <a:chExt cx="9182100" cy="6858000"/>
          </a:xfrm>
        </p:grpSpPr>
        <p:pic>
          <p:nvPicPr>
            <p:cNvPr id="29699" name="图片 15"/>
            <p:cNvPicPr>
              <a:picLocks noChangeAspect="1"/>
            </p:cNvPicPr>
            <p:nvPr userDrawn="1"/>
          </p:nvPicPr>
          <p:blipFill>
            <a:blip r:embed="rId2"/>
            <a:srcRect l="5817" r="4704"/>
            <a:stretch>
              <a:fillRect/>
            </a:stretch>
          </p:blipFill>
          <p:spPr>
            <a:xfrm>
              <a:off x="-38100" y="0"/>
              <a:ext cx="9182100" cy="6841067"/>
            </a:xfrm>
            <a:prstGeom prst="rect">
              <a:avLst/>
            </a:prstGeom>
            <a:noFill/>
            <a:ln w="9525">
              <a:noFill/>
            </a:ln>
          </p:spPr>
        </p:pic>
        <p:sp>
          <p:nvSpPr>
            <p:cNvPr id="17" name="矩形 16"/>
            <p:cNvSpPr/>
            <p:nvPr userDrawn="1"/>
          </p:nvSpPr>
          <p:spPr>
            <a:xfrm>
              <a:off x="-38100" y="0"/>
              <a:ext cx="7785100" cy="6858000"/>
            </a:xfrm>
            <a:prstGeom prst="rect">
              <a:avLst/>
            </a:prstGeom>
            <a:gradFill flip="none" rotWithShape="1">
              <a:gsLst>
                <a:gs pos="39000">
                  <a:schemeClr val="bg1">
                    <a:alpha val="90000"/>
                  </a:schemeClr>
                </a:gs>
                <a:gs pos="100000">
                  <a:srgbClr val="FFFFFF">
                    <a:shade val="100000"/>
                    <a:satMod val="115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baseline="0" noProof="1">
                <a:latin typeface="Arial" panose="020B0604020202020204" pitchFamily="34" charset="0"/>
                <a:ea typeface="黑体" panose="02010609060101010101" pitchFamily="49" charset="-122"/>
              </a:endParaRPr>
            </a:p>
          </p:txBody>
        </p:sp>
      </p:grpSp>
      <p:sp>
        <p:nvSpPr>
          <p:cNvPr id="3" name="KSO_CT2"/>
          <p:cNvSpPr>
            <a:spLocks noGrp="1"/>
          </p:cNvSpPr>
          <p:nvPr>
            <p:ph type="subTitle" idx="1" hasCustomPrompt="1"/>
          </p:nvPr>
        </p:nvSpPr>
        <p:spPr>
          <a:xfrm>
            <a:off x="568506" y="3619498"/>
            <a:ext cx="5195945" cy="1047600"/>
          </a:xfrm>
          <a:prstGeom prst="roundRect">
            <a:avLst>
              <a:gd name="adj" fmla="val 0"/>
            </a:avLst>
          </a:prstGeom>
          <a:noFill/>
        </p:spPr>
        <p:txBody>
          <a:bodyPr anchor="t" anchorCtr="0">
            <a:normAutofit/>
          </a:bodyPr>
          <a:lstStyle>
            <a:lvl1pPr marL="0" indent="0" algn="l">
              <a:buNone/>
              <a:defRPr sz="1800" baseline="0">
                <a:solidFill>
                  <a:schemeClr val="bg1">
                    <a:lumMod val="50000"/>
                  </a:schemeClr>
                </a:solidFill>
                <a:effectLst/>
                <a:latin typeface="Arial" panose="020B0604020202020204" pitchFamily="34" charset="0"/>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单击此处添加您的副标题</a:t>
            </a:r>
            <a:endParaRPr lang="zh-CN" altLang="en-US" strike="noStrike" noProof="1" smtClean="0"/>
          </a:p>
        </p:txBody>
      </p:sp>
      <p:sp>
        <p:nvSpPr>
          <p:cNvPr id="7" name="KSO_CT1"/>
          <p:cNvSpPr>
            <a:spLocks noGrp="1"/>
          </p:cNvSpPr>
          <p:nvPr>
            <p:ph type="title" hasCustomPrompt="1"/>
          </p:nvPr>
        </p:nvSpPr>
        <p:spPr>
          <a:xfrm>
            <a:off x="568506" y="2108563"/>
            <a:ext cx="5195946" cy="1362711"/>
          </a:xfrm>
        </p:spPr>
        <p:txBody>
          <a:bodyPr>
            <a:normAutofit/>
          </a:bodyPr>
          <a:lstStyle>
            <a:lvl1pPr algn="l">
              <a:defRPr sz="3600" b="1" baseline="0">
                <a:solidFill>
                  <a:schemeClr val="accent1"/>
                </a:solidFill>
                <a:effectLst/>
                <a:latin typeface="Arial" panose="020B0604020202020204" pitchFamily="34" charset="0"/>
                <a:ea typeface="黑体" panose="02010609060101010101" pitchFamily="49" charset="-122"/>
              </a:defRPr>
            </a:lvl1pPr>
          </a:lstStyle>
          <a:p>
            <a:pPr fontAlgn="auto"/>
            <a:r>
              <a:rPr lang="zh-CN" altLang="en-US" strike="noStrike" noProof="1" smtClean="0"/>
              <a:t>单击此处添加您的标题文字</a:t>
            </a:r>
            <a:endParaRPr lang="zh-CN" altLang="en-US" strike="noStrike" noProof="1"/>
          </a:p>
        </p:txBody>
      </p:sp>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8E06F4D4-8882-4384-A55B-43A117EF5476}"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cxnSp>
        <p:nvCxnSpPr>
          <p:cNvPr id="30723" name="直接连接符 14"/>
          <p:cNvCxnSpPr/>
          <p:nvPr userDrawn="1"/>
        </p:nvCxnSpPr>
        <p:spPr>
          <a:xfrm>
            <a:off x="1503363" y="2060575"/>
            <a:ext cx="6057900" cy="0"/>
          </a:xfrm>
          <a:prstGeom prst="line">
            <a:avLst/>
          </a:prstGeom>
          <a:ln w="111125" cap="flat" cmpd="sng">
            <a:solidFill>
              <a:srgbClr val="80CBFC"/>
            </a:solidFill>
            <a:prstDash val="solid"/>
            <a:headEnd type="none" w="med" len="med"/>
            <a:tailEnd type="none" w="med" len="med"/>
          </a:ln>
        </p:spPr>
      </p:cxnSp>
      <p:cxnSp>
        <p:nvCxnSpPr>
          <p:cNvPr id="30724" name="直接连接符 15"/>
          <p:cNvCxnSpPr/>
          <p:nvPr userDrawn="1"/>
        </p:nvCxnSpPr>
        <p:spPr>
          <a:xfrm>
            <a:off x="1503363" y="5715000"/>
            <a:ext cx="6057900" cy="0"/>
          </a:xfrm>
          <a:prstGeom prst="line">
            <a:avLst/>
          </a:prstGeom>
          <a:ln w="6350" cap="flat" cmpd="sng">
            <a:solidFill>
              <a:srgbClr val="80CBFC"/>
            </a:solidFill>
            <a:prstDash val="solid"/>
            <a:headEnd type="none" w="med" len="med"/>
            <a:tailEnd type="none" w="med" len="med"/>
          </a:ln>
        </p:spPr>
      </p:cxnSp>
      <p:sp>
        <p:nvSpPr>
          <p:cNvPr id="2" name="KSO_BT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KSO_BC1"/>
          <p:cNvSpPr>
            <a:spLocks noGrp="1"/>
          </p:cNvSpPr>
          <p:nvPr>
            <p:ph idx="1"/>
          </p:nvPr>
        </p:nvSpPr>
        <p:spPr>
          <a:xfrm>
            <a:off x="1504800" y="2131200"/>
            <a:ext cx="6058800" cy="3582000"/>
          </a:xfrm>
        </p:spPr>
        <p:txBody>
          <a:bodyPr lIns="144000" tIns="72000" rIns="144000" bIns="72000">
            <a:normAutofit/>
          </a:bodyPr>
          <a:lstStyle>
            <a:lvl1pPr marL="0" indent="0" algn="l">
              <a:spcBef>
                <a:spcPts val="0"/>
              </a:spcBef>
              <a:spcAft>
                <a:spcPts val="0"/>
              </a:spcAft>
              <a:buNone/>
              <a:defRPr sz="2400">
                <a:solidFill>
                  <a:schemeClr val="tx1"/>
                </a:solidFill>
                <a:latin typeface="+mn-ea"/>
                <a:ea typeface="+mn-ea"/>
              </a:defRPr>
            </a:lvl1pPr>
            <a:lvl2pPr marL="723900" indent="-285750" algn="l">
              <a:spcBef>
                <a:spcPts val="0"/>
              </a:spcBef>
              <a:spcAft>
                <a:spcPts val="0"/>
              </a:spcAft>
              <a:buFont typeface="Arial" panose="020B0604020202020204" pitchFamily="34" charset="0"/>
              <a:buChar char="•"/>
              <a:tabLst>
                <a:tab pos="533400" algn="l"/>
                <a:tab pos="622300" algn="l"/>
              </a:tabLst>
              <a:defRPr sz="2000">
                <a:solidFill>
                  <a:schemeClr val="tx1"/>
                </a:solidFill>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fontAlgn="auto"/>
            <a:r>
              <a:rPr lang="zh-CN" altLang="zh-CN" strike="noStrike" noProof="1" smtClean="0"/>
              <a:t>单击此处编辑母版文本样式</a:t>
            </a:r>
            <a:endParaRPr lang="zh-CN" altLang="zh-CN" strike="noStrike" noProof="1" smtClean="0"/>
          </a:p>
          <a:p>
            <a:pPr lvl="1" fontAlgn="auto"/>
            <a:r>
              <a:rPr lang="zh-CN" altLang="zh-CN" strike="noStrike" noProof="1" smtClean="0"/>
              <a:t>第二级</a:t>
            </a:r>
            <a:endParaRPr lang="zh-CN" altLang="zh-CN" strike="noStrike" noProof="1" smtClean="0"/>
          </a:p>
          <a:p>
            <a:pPr lvl="2" fontAlgn="auto"/>
            <a:r>
              <a:rPr lang="zh-CN" altLang="zh-CN" strike="noStrike" noProof="1" smtClean="0"/>
              <a:t>第三级</a:t>
            </a:r>
            <a:endParaRPr lang="zh-CN" altLang="zh-CN" strike="noStrike" noProof="1" smtClean="0"/>
          </a:p>
          <a:p>
            <a:pPr lvl="3" fontAlgn="auto"/>
            <a:r>
              <a:rPr lang="zh-CN" altLang="zh-CN" strike="noStrike" noProof="1" smtClean="0"/>
              <a:t>第四级</a:t>
            </a:r>
            <a:endParaRPr lang="zh-CN" altLang="zh-CN" strike="noStrike" noProof="1" smtClean="0"/>
          </a:p>
          <a:p>
            <a:pPr lvl="4" fontAlgn="auto"/>
            <a:r>
              <a:rPr lang="zh-CN" altLang="zh-CN" strike="noStrike" noProof="1" smtClean="0"/>
              <a:t>第五级</a:t>
            </a:r>
            <a:endParaRPr lang="zh-CN" altLang="zh-CN" strike="noStrike" noProof="1" smtClean="0"/>
          </a:p>
        </p:txBody>
      </p:sp>
      <p:sp>
        <p:nvSpPr>
          <p:cNvPr id="6" name="日期占位符 5"/>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8E06F4D4-8882-4384-A55B-43A117EF5476}"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7" name="页脚占位符 6"/>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8" name="灯片编号占位符 7"/>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2108199"/>
            <a:ext cx="5995988" cy="1235075"/>
          </a:xfrm>
        </p:spPr>
        <p:txBody>
          <a:bodyPr anchor="b">
            <a:normAutofit/>
          </a:bodyPr>
          <a:lstStyle>
            <a:lvl1pPr algn="ctr">
              <a:defRPr sz="3600">
                <a:solidFill>
                  <a:schemeClr val="tx2"/>
                </a:solidFill>
                <a:effectLst/>
              </a:defRPr>
            </a:lvl1pPr>
          </a:lstStyle>
          <a:p>
            <a:pPr fontAlgn="auto"/>
            <a:r>
              <a:rPr lang="zh-CN" altLang="en-US" strike="noStrike" noProof="1" smtClean="0"/>
              <a:t>此处添加您的标题</a:t>
            </a:r>
            <a:endParaRPr lang="en-US" strike="noStrike" noProof="1"/>
          </a:p>
        </p:txBody>
      </p:sp>
      <p:sp>
        <p:nvSpPr>
          <p:cNvPr id="3" name="KSO_ST2"/>
          <p:cNvSpPr>
            <a:spLocks noGrp="1"/>
          </p:cNvSpPr>
          <p:nvPr>
            <p:ph type="body" idx="1" hasCustomPrompt="1"/>
          </p:nvPr>
        </p:nvSpPr>
        <p:spPr>
          <a:xfrm>
            <a:off x="3038169" y="3400425"/>
            <a:ext cx="3067663" cy="357478"/>
          </a:xfrm>
          <a:prstGeom prst="roundRect">
            <a:avLst>
              <a:gd name="adj" fmla="val 50000"/>
            </a:avLst>
          </a:prstGeom>
          <a:solidFill>
            <a:schemeClr val="tx2">
              <a:lumMod val="40000"/>
              <a:lumOff val="60000"/>
            </a:schemeClr>
          </a:solidFill>
        </p:spPr>
        <p:txBody>
          <a:bodyPr anchor="ctr">
            <a:no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fontAlgn="auto"/>
            <a:r>
              <a:rPr lang="zh-CN" altLang="en-US" strike="noStrike" noProof="1" smtClean="0"/>
              <a:t>单击此处添加您的副标题</a:t>
            </a:r>
            <a:endParaRPr lang="en-US" altLang="zh-CN" strike="noStrike" noProof="1"/>
          </a:p>
        </p:txBody>
      </p:sp>
      <p:sp>
        <p:nvSpPr>
          <p:cNvPr id="4" name="日期占位符 3"/>
          <p:cNvSpPr>
            <a:spLocks noGrp="1"/>
          </p:cNvSpPr>
          <p:nvPr>
            <p:ph type="dt" sz="half" idx="10"/>
          </p:nvPr>
        </p:nvSpPr>
        <p:spPr/>
        <p:txBody>
          <a:bodyPr/>
          <a:lstStyle/>
          <a:p>
            <a:pPr fontAlgn="base"/>
            <a:fld id="{8E06F4D4-8882-4384-A55B-43A117EF5476}"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9766F749-7D53-4249-996F-331DC8AB91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cxnSp>
        <p:nvCxnSpPr>
          <p:cNvPr id="31747" name="直接连接符 14"/>
          <p:cNvCxnSpPr/>
          <p:nvPr userDrawn="1"/>
        </p:nvCxnSpPr>
        <p:spPr>
          <a:xfrm>
            <a:off x="1503363" y="1900238"/>
            <a:ext cx="6057900" cy="0"/>
          </a:xfrm>
          <a:prstGeom prst="line">
            <a:avLst/>
          </a:prstGeom>
          <a:ln w="79375" cap="flat" cmpd="sng">
            <a:solidFill>
              <a:srgbClr val="80CBFC"/>
            </a:solidFill>
            <a:prstDash val="solid"/>
            <a:headEnd type="none" w="med" len="med"/>
            <a:tailEnd type="none" w="med" len="med"/>
          </a:ln>
        </p:spPr>
      </p:cxnSp>
      <p:cxnSp>
        <p:nvCxnSpPr>
          <p:cNvPr id="31748" name="直接连接符 14"/>
          <p:cNvCxnSpPr/>
          <p:nvPr userDrawn="1"/>
        </p:nvCxnSpPr>
        <p:spPr>
          <a:xfrm>
            <a:off x="1503363" y="4035425"/>
            <a:ext cx="6057900" cy="0"/>
          </a:xfrm>
          <a:prstGeom prst="line">
            <a:avLst/>
          </a:prstGeom>
          <a:ln w="79375" cap="flat" cmpd="sng">
            <a:solidFill>
              <a:srgbClr val="80CBFC"/>
            </a:solidFill>
            <a:prstDash val="solid"/>
            <a:headEnd type="none" w="med" len="med"/>
            <a:tailEnd type="none" w="med" len="med"/>
          </a:ln>
        </p:spPr>
      </p:cxnSp>
      <p:sp>
        <p:nvSpPr>
          <p:cNvPr id="2" name="KSO_BT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KSO_BC1"/>
          <p:cNvSpPr>
            <a:spLocks noGrp="1"/>
          </p:cNvSpPr>
          <p:nvPr>
            <p:ph sz="half" idx="1"/>
          </p:nvPr>
        </p:nvSpPr>
        <p:spPr>
          <a:xfrm>
            <a:off x="1504800" y="1972800"/>
            <a:ext cx="6058800" cy="1990800"/>
          </a:xfrm>
        </p:spPr>
        <p:txBody>
          <a:bodyPr lIns="144000" tIns="72000" rIns="144000" bIns="72000">
            <a:normAutofit/>
          </a:bodyPr>
          <a:lstStyle>
            <a:lvl1pPr marL="0" indent="0" algn="l">
              <a:buNone/>
              <a:defRPr sz="2400">
                <a:solidFill>
                  <a:schemeClr val="tx1"/>
                </a:solidFill>
              </a:defRPr>
            </a:lvl1pPr>
            <a:lvl2pPr marL="723900" indent="-285750" algn="l">
              <a:spcBef>
                <a:spcPts val="500"/>
              </a:spcBef>
              <a:buFont typeface="Arial" panose="020B0604020202020204" pitchFamily="34" charset="0"/>
              <a:buChar char="•"/>
              <a:defRPr sz="2000">
                <a:solidFill>
                  <a:schemeClr val="tx1"/>
                </a:solidFill>
              </a:defRPr>
            </a:lvl2pPr>
          </a:lstStyle>
          <a:p>
            <a:pPr lvl="0" fontAlgn="auto"/>
            <a:r>
              <a:rPr lang="zh-CN" altLang="zh-CN" strike="noStrike" noProof="1" smtClean="0"/>
              <a:t>单击此处编辑母版文本样式</a:t>
            </a:r>
            <a:endParaRPr lang="zh-CN" altLang="zh-CN" strike="noStrike" noProof="1" smtClean="0"/>
          </a:p>
          <a:p>
            <a:pPr lvl="1" fontAlgn="auto"/>
            <a:r>
              <a:rPr lang="zh-CN" altLang="zh-CN" strike="noStrike" noProof="1" smtClean="0"/>
              <a:t>第二级</a:t>
            </a:r>
            <a:endParaRPr lang="zh-CN" altLang="zh-CN" strike="noStrike" noProof="1" smtClean="0"/>
          </a:p>
          <a:p>
            <a:pPr lvl="2" fontAlgn="auto"/>
            <a:r>
              <a:rPr lang="zh-CN" altLang="zh-CN" strike="noStrike" noProof="1" smtClean="0"/>
              <a:t>第三级</a:t>
            </a:r>
            <a:endParaRPr lang="zh-CN" altLang="zh-CN" strike="noStrike" noProof="1" smtClean="0"/>
          </a:p>
          <a:p>
            <a:pPr lvl="3" fontAlgn="auto"/>
            <a:r>
              <a:rPr lang="zh-CN" altLang="zh-CN" strike="noStrike" noProof="1" smtClean="0"/>
              <a:t>第四级</a:t>
            </a:r>
            <a:endParaRPr lang="zh-CN" altLang="zh-CN" strike="noStrike" noProof="1" smtClean="0"/>
          </a:p>
          <a:p>
            <a:pPr lvl="4" fontAlgn="auto"/>
            <a:r>
              <a:rPr lang="zh-CN" altLang="zh-CN" strike="noStrike" noProof="1" smtClean="0"/>
              <a:t>第五级</a:t>
            </a:r>
            <a:endParaRPr lang="zh-CN" altLang="zh-CN" strike="noStrike" noProof="1" smtClean="0"/>
          </a:p>
        </p:txBody>
      </p:sp>
      <p:sp>
        <p:nvSpPr>
          <p:cNvPr id="4" name="KSO_BC2"/>
          <p:cNvSpPr>
            <a:spLocks noGrp="1"/>
          </p:cNvSpPr>
          <p:nvPr>
            <p:ph sz="half" idx="2"/>
          </p:nvPr>
        </p:nvSpPr>
        <p:spPr>
          <a:xfrm>
            <a:off x="1504800" y="4107600"/>
            <a:ext cx="6058800" cy="1990800"/>
          </a:xfrm>
        </p:spPr>
        <p:txBody>
          <a:bodyPr lIns="144000" tIns="72000" rIns="144000" bIns="72000">
            <a:normAutofit/>
          </a:bodyPr>
          <a:lstStyle>
            <a:lvl1pPr marL="0" indent="0" algn="l">
              <a:buNone/>
              <a:defRPr sz="2400">
                <a:solidFill>
                  <a:schemeClr val="tx1"/>
                </a:solidFill>
              </a:defRPr>
            </a:lvl1pPr>
            <a:lvl2pPr marL="723900" indent="-279400" algn="l" defTabSz="723900">
              <a:spcBef>
                <a:spcPts val="500"/>
              </a:spcBef>
              <a:buFont typeface="Arial" panose="020B0604020202020204" pitchFamily="34" charset="0"/>
              <a:buChar char="•"/>
              <a:tabLst>
                <a:tab pos="723900" algn="l"/>
              </a:tabLst>
              <a:defRPr sz="2000">
                <a:solidFill>
                  <a:schemeClr val="tx1"/>
                </a:solidFill>
              </a:defRPr>
            </a:lvl2pPr>
          </a:lstStyle>
          <a:p>
            <a:pPr lvl="0" fontAlgn="auto"/>
            <a:r>
              <a:rPr lang="zh-CN" altLang="zh-CN" strike="noStrike" noProof="1" smtClean="0"/>
              <a:t>单击此处编辑母版文本样式</a:t>
            </a:r>
            <a:endParaRPr lang="zh-CN" altLang="zh-CN" strike="noStrike" noProof="1" smtClean="0"/>
          </a:p>
          <a:p>
            <a:pPr lvl="1" fontAlgn="auto"/>
            <a:r>
              <a:rPr lang="zh-CN" altLang="zh-CN" strike="noStrike" noProof="1" smtClean="0"/>
              <a:t>第二级</a:t>
            </a:r>
            <a:endParaRPr lang="zh-CN" altLang="zh-CN" strike="noStrike" noProof="1" smtClean="0"/>
          </a:p>
          <a:p>
            <a:pPr lvl="2" fontAlgn="auto"/>
            <a:r>
              <a:rPr lang="zh-CN" altLang="zh-CN" strike="noStrike" noProof="1" smtClean="0"/>
              <a:t>第三级</a:t>
            </a:r>
            <a:endParaRPr lang="zh-CN" altLang="zh-CN" strike="noStrike" noProof="1" smtClean="0"/>
          </a:p>
          <a:p>
            <a:pPr lvl="3" fontAlgn="auto"/>
            <a:r>
              <a:rPr lang="zh-CN" altLang="zh-CN" strike="noStrike" noProof="1" smtClean="0"/>
              <a:t>第四级</a:t>
            </a:r>
            <a:endParaRPr lang="zh-CN" altLang="zh-CN" strike="noStrike" noProof="1" smtClean="0"/>
          </a:p>
          <a:p>
            <a:pPr lvl="4" fontAlgn="auto"/>
            <a:r>
              <a:rPr lang="zh-CN" altLang="zh-CN" strike="noStrike" noProof="1" smtClean="0"/>
              <a:t>第五级</a:t>
            </a:r>
            <a:endParaRPr lang="zh-CN" altLang="zh-CN" strike="noStrike" noProof="1" smtClean="0"/>
          </a:p>
        </p:txBody>
      </p:sp>
      <p:sp>
        <p:nvSpPr>
          <p:cNvPr id="7" name="日期占位符 6"/>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8E06F4D4-8882-4384-A55B-43A117EF5476}"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8" name="页脚占位符 7"/>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9" name="灯片编号占位符 8"/>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auto"/>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4" name="KSO_BC1"/>
          <p:cNvSpPr>
            <a:spLocks noGrp="1"/>
          </p:cNvSpPr>
          <p:nvPr>
            <p:ph sz="half" idx="2"/>
          </p:nvPr>
        </p:nvSpPr>
        <p:spPr>
          <a:xfrm>
            <a:off x="824576" y="2200274"/>
            <a:ext cx="3868340" cy="3684588"/>
          </a:xfrm>
        </p:spPr>
        <p:txBody>
          <a:bodyPr/>
          <a:lstStyle/>
          <a:p>
            <a:pPr lvl="0" fontAlgn="auto"/>
            <a:r>
              <a:rPr lang="zh-CN" altLang="zh-CN" strike="noStrike" noProof="1" smtClean="0"/>
              <a:t>单击此处编辑母版文本样式</a:t>
            </a:r>
            <a:endParaRPr lang="zh-CN" altLang="zh-CN" strike="noStrike" noProof="1" smtClean="0"/>
          </a:p>
          <a:p>
            <a:pPr lvl="1" fontAlgn="auto"/>
            <a:r>
              <a:rPr lang="zh-CN" altLang="zh-CN" strike="noStrike" noProof="1" smtClean="0"/>
              <a:t>第二级</a:t>
            </a:r>
            <a:endParaRPr lang="zh-CN" altLang="zh-CN" strike="noStrike" noProof="1" smtClean="0"/>
          </a:p>
          <a:p>
            <a:pPr lvl="2" fontAlgn="auto"/>
            <a:r>
              <a:rPr lang="zh-CN" altLang="zh-CN" strike="noStrike" noProof="1" smtClean="0"/>
              <a:t>第三级</a:t>
            </a:r>
            <a:endParaRPr lang="zh-CN" altLang="zh-CN" strike="noStrike" noProof="1" smtClean="0"/>
          </a:p>
          <a:p>
            <a:pPr lvl="3" fontAlgn="auto"/>
            <a:r>
              <a:rPr lang="zh-CN" altLang="zh-CN" strike="noStrike" noProof="1" smtClean="0"/>
              <a:t>第四级</a:t>
            </a:r>
            <a:endParaRPr lang="zh-CN" altLang="zh-CN" strike="noStrike" noProof="1" smtClean="0"/>
          </a:p>
          <a:p>
            <a:pPr lvl="4" fontAlgn="auto"/>
            <a:r>
              <a:rPr lang="zh-CN" altLang="zh-CN" strike="noStrike" noProof="1" smtClean="0"/>
              <a:t>第五级</a:t>
            </a:r>
            <a:endParaRPr lang="zh-CN" altLang="zh-CN" strike="noStrike" noProof="1" smtClean="0"/>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单击此处编辑母版文本样式</a:t>
            </a:r>
            <a:endParaRPr lang="zh-CN" altLang="en-US" strike="noStrike" noProof="1" smtClean="0"/>
          </a:p>
        </p:txBody>
      </p:sp>
      <p:sp>
        <p:nvSpPr>
          <p:cNvPr id="6" name="KSO_BC2"/>
          <p:cNvSpPr>
            <a:spLocks noGrp="1"/>
          </p:cNvSpPr>
          <p:nvPr>
            <p:ph sz="quarter" idx="4"/>
          </p:nvPr>
        </p:nvSpPr>
        <p:spPr>
          <a:xfrm>
            <a:off x="4823884" y="2200274"/>
            <a:ext cx="3887391" cy="3684588"/>
          </a:xfrm>
        </p:spPr>
        <p:txBody>
          <a:bodyPr/>
          <a:lstStyle/>
          <a:p>
            <a:pPr lvl="0" fontAlgn="auto"/>
            <a:r>
              <a:rPr lang="zh-CN" altLang="zh-CN" strike="noStrike" noProof="1" smtClean="0"/>
              <a:t>单击此处编辑母版文本样式</a:t>
            </a:r>
            <a:endParaRPr lang="zh-CN" altLang="zh-CN" strike="noStrike" noProof="1" smtClean="0"/>
          </a:p>
          <a:p>
            <a:pPr lvl="1" fontAlgn="auto"/>
            <a:r>
              <a:rPr lang="zh-CN" altLang="zh-CN" strike="noStrike" noProof="1" smtClean="0"/>
              <a:t>第二级</a:t>
            </a:r>
            <a:endParaRPr lang="zh-CN" altLang="zh-CN" strike="noStrike" noProof="1" smtClean="0"/>
          </a:p>
          <a:p>
            <a:pPr lvl="2" fontAlgn="auto"/>
            <a:r>
              <a:rPr lang="zh-CN" altLang="zh-CN" strike="noStrike" noProof="1" smtClean="0"/>
              <a:t>第三级</a:t>
            </a:r>
            <a:endParaRPr lang="zh-CN" altLang="zh-CN" strike="noStrike" noProof="1" smtClean="0"/>
          </a:p>
          <a:p>
            <a:pPr lvl="3" fontAlgn="auto"/>
            <a:r>
              <a:rPr lang="zh-CN" altLang="zh-CN" strike="noStrike" noProof="1" smtClean="0"/>
              <a:t>第四级</a:t>
            </a:r>
            <a:endParaRPr lang="zh-CN" altLang="zh-CN" strike="noStrike" noProof="1" smtClean="0"/>
          </a:p>
          <a:p>
            <a:pPr lvl="4" fontAlgn="auto"/>
            <a:r>
              <a:rPr lang="zh-CN" altLang="zh-CN" strike="noStrike" noProof="1" smtClean="0"/>
              <a:t>第五级</a:t>
            </a:r>
            <a:endParaRPr lang="zh-CN" altLang="zh-CN" strike="noStrike" noProof="1" smtClean="0"/>
          </a:p>
        </p:txBody>
      </p:sp>
      <p:sp>
        <p:nvSpPr>
          <p:cNvPr id="7" name="日期占位符 6"/>
          <p:cNvSpPr>
            <a:spLocks noGrp="1"/>
          </p:cNvSpPr>
          <p:nvPr>
            <p:ph type="dt" sz="half" idx="10"/>
          </p:nvPr>
        </p:nvSpPr>
        <p:spPr/>
        <p:txBody>
          <a:bodyPr/>
          <a:lstStyle/>
          <a:p>
            <a:pPr fontAlgn="base"/>
            <a:fld id="{8E06F4D4-8882-4384-A55B-43A117EF5476}"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9766F749-7D53-4249-996F-331DC8AB91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rot="20640000">
            <a:off x="2574000" y="2210400"/>
            <a:ext cx="6577200" cy="871200"/>
          </a:xfrm>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43EC12B9-7A20-4CD6-9358-12CDF3333A7F}"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1FF217CC-110E-485B-BFFA-BD29D7D50BCF}"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E06F4D4-8882-4384-A55B-43A117EF5476}"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9766F749-7D53-4249-996F-331DC8AB91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33795" name="矩形 2"/>
          <p:cNvSpPr/>
          <p:nvPr userDrawn="1"/>
        </p:nvSpPr>
        <p:spPr>
          <a:xfrm rot="498387">
            <a:off x="5011738" y="2133600"/>
            <a:ext cx="2973387" cy="3341688"/>
          </a:xfrm>
          <a:prstGeom prst="rect">
            <a:avLst/>
          </a:prstGeom>
          <a:solidFill>
            <a:srgbClr val="FFFFFF"/>
          </a:solidFill>
          <a:ln w="9525" cap="flat" cmpd="sng">
            <a:solidFill>
              <a:srgbClr val="DDDDDD"/>
            </a:solidFill>
            <a:prstDash val="solid"/>
            <a:miter/>
            <a:headEnd type="none" w="med" len="med"/>
            <a:tailEnd type="none" w="med" len="med"/>
          </a:ln>
        </p:spPr>
        <p:txBody>
          <a:bodyPr anchor="ctr"/>
          <a:lstStyle/>
          <a:p>
            <a:pPr lvl="0" algn="ctr">
              <a:lnSpc>
                <a:spcPct val="110000"/>
              </a:lnSpc>
              <a:buSzPct val="80000"/>
              <a:buFont typeface="Webdings" panose="05030102010509060703" pitchFamily="18" charset="2"/>
            </a:pPr>
            <a:endParaRPr lang="zh-CN" altLang="zh-CN" sz="1600" dirty="0">
              <a:solidFill>
                <a:srgbClr val="FFFFFF"/>
              </a:solidFill>
              <a:latin typeface="幼圆" panose="02010509060101010101" pitchFamily="49" charset="-122"/>
              <a:ea typeface="黑体" panose="02010609060101010101" pitchFamily="49" charset="-122"/>
            </a:endParaRPr>
          </a:p>
        </p:txBody>
      </p:sp>
      <p:sp>
        <p:nvSpPr>
          <p:cNvPr id="2" name="KSO_BT1"/>
          <p:cNvSpPr>
            <a:spLocks noGrp="1"/>
          </p:cNvSpPr>
          <p:nvPr>
            <p:ph type="title"/>
          </p:nvPr>
        </p:nvSpPr>
        <p:spPr>
          <a:xfrm>
            <a:off x="417600" y="255600"/>
            <a:ext cx="8290800" cy="709200"/>
          </a:xfrm>
        </p:spPr>
        <p:txBody>
          <a:bodyPr anchor="b"/>
          <a:lstStyle>
            <a:lvl1pPr>
              <a:defRPr sz="3200"/>
            </a:lvl1pPr>
          </a:lstStyle>
          <a:p>
            <a:pPr fontAlgn="auto"/>
            <a:r>
              <a:rPr lang="zh-CN" altLang="en-US" strike="noStrike" noProof="1" smtClean="0"/>
              <a:t>单击此处编辑母版标题样式</a:t>
            </a:r>
            <a:endParaRPr lang="en-US" strike="noStrike" noProof="1"/>
          </a:p>
        </p:txBody>
      </p:sp>
      <p:sp>
        <p:nvSpPr>
          <p:cNvPr id="4" name="KSO_BC2"/>
          <p:cNvSpPr>
            <a:spLocks noGrp="1"/>
          </p:cNvSpPr>
          <p:nvPr>
            <p:ph type="body" sz="half" idx="2"/>
          </p:nvPr>
        </p:nvSpPr>
        <p:spPr>
          <a:xfrm>
            <a:off x="1029600" y="1936800"/>
            <a:ext cx="3416400" cy="4586400"/>
          </a:xfrm>
        </p:spPr>
        <p:txBody>
          <a:bodyPr lIns="180000" tIns="46800" rIns="36000">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smtClean="0"/>
              <a:t>单击此处编辑母版文本样式</a:t>
            </a:r>
            <a:endParaRPr lang="zh-CN" altLang="en-US" strike="noStrike" noProof="1" smtClean="0"/>
          </a:p>
        </p:txBody>
      </p:sp>
      <p:sp>
        <p:nvSpPr>
          <p:cNvPr id="3" name="KSO_BC1"/>
          <p:cNvSpPr>
            <a:spLocks noGrp="1" noChangeAspect="1"/>
          </p:cNvSpPr>
          <p:nvPr>
            <p:ph type="pic" idx="1"/>
          </p:nvPr>
        </p:nvSpPr>
        <p:spPr>
          <a:xfrm rot="480000">
            <a:off x="5162400" y="2278800"/>
            <a:ext cx="2746800" cy="2891865"/>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smtClean="0"/>
              <a:t>单击图标添加图片</a:t>
            </a:r>
            <a:endParaRPr lang="en-US" strike="noStrike" noProof="1"/>
          </a:p>
        </p:txBody>
      </p:sp>
      <p:sp>
        <p:nvSpPr>
          <p:cNvPr id="6" name="日期占位符 5"/>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8E06F4D4-8882-4384-A55B-43A117EF5476}" type="datetimeFigureOut">
              <a:rPr lang="zh-CN" altLang="en-US" noProof="1" smtClean="0">
                <a:latin typeface="Arial" panose="020B0604020202020204" pitchFamily="34" charset="0"/>
                <a:ea typeface="宋体" panose="02010600030101010101" pitchFamily="2" charset="-122"/>
                <a:cs typeface="+mn-ea"/>
              </a:rPr>
            </a:fld>
            <a:endParaRPr lang="zh-CN" altLang="en-US" noProof="1"/>
          </a:p>
        </p:txBody>
      </p:sp>
      <p:sp>
        <p:nvSpPr>
          <p:cNvPr id="7" name="页脚占位符 6"/>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noProof="1"/>
          </a:p>
        </p:txBody>
      </p:sp>
      <p:sp>
        <p:nvSpPr>
          <p:cNvPr id="8" name="灯片编号占位符 7"/>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pPr fontAlgn="auto"/>
            <a:r>
              <a:rPr lang="zh-CN" altLang="en-US" strike="noStrike" noProof="1" smtClean="0"/>
              <a:t>单击此处编辑母版标题样式</a:t>
            </a:r>
            <a:endParaRPr lang="en-US" strike="noStrike" noProof="1"/>
          </a:p>
        </p:txBody>
      </p:sp>
      <p:sp>
        <p:nvSpPr>
          <p:cNvPr id="3" name="KSO_BC1"/>
          <p:cNvSpPr>
            <a:spLocks noGrp="1"/>
          </p:cNvSpPr>
          <p:nvPr>
            <p:ph type="body" orient="vert" idx="1"/>
          </p:nvPr>
        </p:nvSpPr>
        <p:spPr>
          <a:xfrm>
            <a:off x="1585381" y="365125"/>
            <a:ext cx="5949952" cy="5811838"/>
          </a:xfrm>
        </p:spPr>
        <p:txBody>
          <a:bodyPr vert="eaVert"/>
          <a:lstStyle/>
          <a:p>
            <a:pPr lvl="0" fontAlgn="auto"/>
            <a:r>
              <a:rPr lang="zh-CN" altLang="zh-CN" strike="noStrike" noProof="1" smtClean="0"/>
              <a:t>单击此处编辑母版文本样式</a:t>
            </a:r>
            <a:endParaRPr lang="zh-CN" altLang="zh-CN" strike="noStrike" noProof="1" smtClean="0"/>
          </a:p>
          <a:p>
            <a:pPr lvl="1" fontAlgn="auto"/>
            <a:r>
              <a:rPr lang="zh-CN" altLang="zh-CN" strike="noStrike" noProof="1" smtClean="0"/>
              <a:t>第二级</a:t>
            </a:r>
            <a:endParaRPr lang="zh-CN" altLang="zh-CN" strike="noStrike" noProof="1" smtClean="0"/>
          </a:p>
          <a:p>
            <a:pPr lvl="2" fontAlgn="auto"/>
            <a:r>
              <a:rPr lang="zh-CN" altLang="zh-CN" strike="noStrike" noProof="1" smtClean="0"/>
              <a:t>第三级</a:t>
            </a:r>
            <a:endParaRPr lang="zh-CN" altLang="zh-CN" strike="noStrike" noProof="1" smtClean="0"/>
          </a:p>
          <a:p>
            <a:pPr lvl="3" fontAlgn="auto"/>
            <a:r>
              <a:rPr lang="zh-CN" altLang="zh-CN" strike="noStrike" noProof="1" smtClean="0"/>
              <a:t>第四级</a:t>
            </a:r>
            <a:endParaRPr lang="zh-CN" altLang="zh-CN" strike="noStrike" noProof="1" smtClean="0"/>
          </a:p>
          <a:p>
            <a:pPr lvl="4" fontAlgn="auto"/>
            <a:r>
              <a:rPr lang="zh-CN" altLang="zh-CN" strike="noStrike" noProof="1" smtClean="0"/>
              <a:t>第五级</a:t>
            </a:r>
            <a:endParaRPr lang="zh-CN" altLang="zh-CN" strike="noStrike" noProof="1" smtClean="0"/>
          </a:p>
        </p:txBody>
      </p:sp>
      <p:sp>
        <p:nvSpPr>
          <p:cNvPr id="4" name="日期占位符 3"/>
          <p:cNvSpPr>
            <a:spLocks noGrp="1"/>
          </p:cNvSpPr>
          <p:nvPr>
            <p:ph type="dt" sz="half" idx="10"/>
          </p:nvPr>
        </p:nvSpPr>
        <p:spPr/>
        <p:txBody>
          <a:bodyPr/>
          <a:lstStyle/>
          <a:p>
            <a:pPr fontAlgn="base"/>
            <a:fld id="{8E06F4D4-8882-4384-A55B-43A117EF5476}"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9766F749-7D53-4249-996F-331DC8AB91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71600" y="908720"/>
            <a:ext cx="7545338" cy="78196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normAutofit/>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normAutofit/>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fontAlgn="base"/>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42DC46DD-F88D-48BD-91A1-8675D8F8656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0"/>
          </p:nvPr>
        </p:nvSpPr>
        <p:spPr/>
        <p:txBody>
          <a:bodyPr/>
          <a:lstStyle/>
          <a:p>
            <a:pPr fontAlgn="base"/>
            <a:fld id="{8E06F4D4-8882-4384-A55B-43A117EF5476}"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9766F749-7D53-4249-996F-331DC8AB91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6715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1825625"/>
            <a:ext cx="386715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7626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5B541DC-8821-4A39-B28E-76438D11A63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21A28B-771F-4EED-AD1F-A787AB753DA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8194" name="Group 4"/>
          <p:cNvGrpSpPr/>
          <p:nvPr userDrawn="1"/>
        </p:nvGrpSpPr>
        <p:grpSpPr>
          <a:xfrm>
            <a:off x="5364163" y="4076700"/>
            <a:ext cx="3779837" cy="2752725"/>
            <a:chOff x="0" y="0"/>
            <a:chExt cx="5942" cy="4337"/>
          </a:xfrm>
        </p:grpSpPr>
        <p:sp>
          <p:nvSpPr>
            <p:cNvPr id="8195" name="AutoShape 5" descr="#wm#_43_31_*Z"/>
            <p:cNvSpPr/>
            <p:nvPr>
              <p:custDataLst>
                <p:tags r:id="rId3"/>
              </p:custDataLst>
            </p:nvPr>
          </p:nvSpPr>
          <p:spPr>
            <a:xfrm rot="-5400000">
              <a:off x="3875" y="650"/>
              <a:ext cx="2718" cy="1359"/>
            </a:xfrm>
            <a:prstGeom prst="triangle">
              <a:avLst>
                <a:gd name="adj" fmla="val 50000"/>
              </a:avLst>
            </a:prstGeom>
            <a:solidFill>
              <a:srgbClr val="94DE94"/>
            </a:solidFill>
            <a:ln w="9525">
              <a:noFill/>
            </a:ln>
          </p:spPr>
          <p:txBody>
            <a:bodyPr anchor="ctr"/>
            <a:lstStyle/>
            <a:p>
              <a:pPr lvl="0"/>
              <a:endParaRPr lang="zh-CN" altLang="en-US" dirty="0">
                <a:ea typeface="黑体" panose="02010609060101010101" pitchFamily="49" charset="-122"/>
              </a:endParaRPr>
            </a:p>
          </p:txBody>
        </p:sp>
        <p:sp>
          <p:nvSpPr>
            <p:cNvPr id="8196" name="AutoShape 6" descr="#wm#_43_31_*Z"/>
            <p:cNvSpPr/>
            <p:nvPr>
              <p:custDataLst>
                <p:tags r:id="rId4"/>
              </p:custDataLst>
            </p:nvPr>
          </p:nvSpPr>
          <p:spPr>
            <a:xfrm rot="10800000">
              <a:off x="0" y="2977"/>
              <a:ext cx="2719" cy="1360"/>
            </a:xfrm>
            <a:prstGeom prst="triangle">
              <a:avLst>
                <a:gd name="adj" fmla="val 50000"/>
              </a:avLst>
            </a:prstGeom>
            <a:solidFill>
              <a:srgbClr val="8EE5C7"/>
            </a:solidFill>
            <a:ln w="9525">
              <a:noFill/>
            </a:ln>
          </p:spPr>
          <p:txBody>
            <a:bodyPr anchor="ctr"/>
            <a:lstStyle/>
            <a:p>
              <a:pPr lvl="0"/>
              <a:endParaRPr lang="zh-CN" altLang="en-US" dirty="0">
                <a:ea typeface="黑体" panose="02010609060101010101" pitchFamily="49" charset="-122"/>
              </a:endParaRPr>
            </a:p>
          </p:txBody>
        </p:sp>
        <p:sp>
          <p:nvSpPr>
            <p:cNvPr id="8197" name="AutoShape 7" descr="#wm#_43_31_*Z"/>
            <p:cNvSpPr/>
            <p:nvPr>
              <p:custDataLst>
                <p:tags r:id="rId5"/>
              </p:custDataLst>
            </p:nvPr>
          </p:nvSpPr>
          <p:spPr>
            <a:xfrm rot="10800000">
              <a:off x="1564" y="1485"/>
              <a:ext cx="2719" cy="1360"/>
            </a:xfrm>
            <a:prstGeom prst="triangle">
              <a:avLst>
                <a:gd name="adj" fmla="val 50000"/>
              </a:avLst>
            </a:prstGeom>
            <a:solidFill>
              <a:srgbClr val="94DE94"/>
            </a:solidFill>
            <a:ln w="9525">
              <a:noFill/>
            </a:ln>
          </p:spPr>
          <p:txBody>
            <a:bodyPr anchor="ctr"/>
            <a:lstStyle/>
            <a:p>
              <a:pPr lvl="0"/>
              <a:endParaRPr lang="zh-CN" altLang="en-US" dirty="0">
                <a:ea typeface="黑体" panose="02010609060101010101" pitchFamily="49" charset="-122"/>
              </a:endParaRPr>
            </a:p>
          </p:txBody>
        </p:sp>
        <p:sp>
          <p:nvSpPr>
            <p:cNvPr id="8198" name="AutoShape 8" descr="#wm#_43_31_*Z"/>
            <p:cNvSpPr/>
            <p:nvPr>
              <p:custDataLst>
                <p:tags r:id="rId6"/>
              </p:custDataLst>
            </p:nvPr>
          </p:nvSpPr>
          <p:spPr>
            <a:xfrm>
              <a:off x="1566" y="2977"/>
              <a:ext cx="2719" cy="1360"/>
            </a:xfrm>
            <a:prstGeom prst="triangle">
              <a:avLst>
                <a:gd name="adj" fmla="val 50000"/>
              </a:avLst>
            </a:prstGeom>
            <a:solidFill>
              <a:srgbClr val="94DE94"/>
            </a:solidFill>
            <a:ln w="9525">
              <a:noFill/>
            </a:ln>
          </p:spPr>
          <p:txBody>
            <a:bodyPr anchor="ctr"/>
            <a:lstStyle/>
            <a:p>
              <a:pPr lvl="0"/>
              <a:endParaRPr lang="zh-CN" altLang="en-US" dirty="0">
                <a:ea typeface="黑体" panose="02010609060101010101" pitchFamily="49" charset="-122"/>
              </a:endParaRPr>
            </a:p>
          </p:txBody>
        </p:sp>
        <p:sp>
          <p:nvSpPr>
            <p:cNvPr id="8199" name="AutoShape 9" descr="#wm#_43_31_*Z"/>
            <p:cNvSpPr/>
            <p:nvPr>
              <p:custDataLst>
                <p:tags r:id="rId7"/>
              </p:custDataLst>
            </p:nvPr>
          </p:nvSpPr>
          <p:spPr>
            <a:xfrm>
              <a:off x="3166" y="1482"/>
              <a:ext cx="2718" cy="1360"/>
            </a:xfrm>
            <a:prstGeom prst="triangle">
              <a:avLst>
                <a:gd name="adj" fmla="val 50000"/>
              </a:avLst>
            </a:prstGeom>
            <a:solidFill>
              <a:srgbClr val="8EE5C7"/>
            </a:solidFill>
            <a:ln w="9525">
              <a:noFill/>
            </a:ln>
          </p:spPr>
          <p:txBody>
            <a:bodyPr anchor="ctr"/>
            <a:lstStyle/>
            <a:p>
              <a:pPr lvl="0"/>
              <a:endParaRPr lang="zh-CN" altLang="en-US" dirty="0">
                <a:ea typeface="黑体" panose="02010609060101010101" pitchFamily="49" charset="-122"/>
              </a:endParaRPr>
            </a:p>
          </p:txBody>
        </p:sp>
        <p:sp>
          <p:nvSpPr>
            <p:cNvPr id="8200" name="AutoShape 10" descr="#wm#_43_31_*Z"/>
            <p:cNvSpPr/>
            <p:nvPr>
              <p:custDataLst>
                <p:tags r:id="rId8"/>
              </p:custDataLst>
            </p:nvPr>
          </p:nvSpPr>
          <p:spPr>
            <a:xfrm rot="10800000">
              <a:off x="3166" y="2977"/>
              <a:ext cx="2719" cy="1360"/>
            </a:xfrm>
            <a:prstGeom prst="triangle">
              <a:avLst>
                <a:gd name="adj" fmla="val 50000"/>
              </a:avLst>
            </a:prstGeom>
            <a:solidFill>
              <a:srgbClr val="EBF092"/>
            </a:solidFill>
            <a:ln w="9525">
              <a:noFill/>
            </a:ln>
          </p:spPr>
          <p:txBody>
            <a:bodyPr anchor="ctr"/>
            <a:lstStyle/>
            <a:p>
              <a:pPr lvl="0"/>
              <a:endParaRPr lang="zh-CN" altLang="en-US" dirty="0">
                <a:ea typeface="黑体" panose="02010609060101010101" pitchFamily="49" charset="-122"/>
              </a:endParaRPr>
            </a:p>
          </p:txBody>
        </p:sp>
      </p:grpSp>
      <p:sp>
        <p:nvSpPr>
          <p:cNvPr id="2" name="标题 1"/>
          <p:cNvSpPr>
            <a:spLocks noGrp="1"/>
          </p:cNvSpPr>
          <p:nvPr>
            <p:ph type="title" hasCustomPrompt="1"/>
          </p:nvPr>
        </p:nvSpPr>
        <p:spPr>
          <a:xfrm>
            <a:off x="1187449" y="2636912"/>
            <a:ext cx="6660000" cy="1004512"/>
          </a:xfrm>
        </p:spPr>
        <p:txBody>
          <a:bodyPr>
            <a:normAutofit/>
          </a:bodyPr>
          <a:lstStyle>
            <a:lvl1pPr algn="ctr">
              <a:defRPr sz="4400">
                <a:latin typeface="+mj-lt"/>
              </a:defRPr>
            </a:lvl1pPr>
          </a:lstStyle>
          <a:p>
            <a:pPr fontAlgn="base"/>
            <a:r>
              <a:rPr lang="zh-CN" altLang="en-US" strike="noStrike" noProof="1" smtClean="0"/>
              <a:t>单击此处编辑标题</a:t>
            </a:r>
            <a:endParaRPr lang="zh-CN" altLang="en-US" strike="noStrike" noProof="1"/>
          </a:p>
        </p:txBody>
      </p:sp>
      <p:sp>
        <p:nvSpPr>
          <p:cNvPr id="10" name="日期占位符 9"/>
          <p:cNvSpPr>
            <a:spLocks noGrp="1"/>
          </p:cNvSpPr>
          <p:nvPr>
            <p:ph type="dt" sz="half" idx="10"/>
          </p:nvPr>
        </p:nvSpPr>
        <p:spPr>
          <a:xfrm>
            <a:off x="457200" y="6524625"/>
            <a:ext cx="2133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11" name="页脚占位符 10"/>
          <p:cNvSpPr>
            <a:spLocks noGrp="1"/>
          </p:cNvSpPr>
          <p:nvPr>
            <p:ph type="ftr" sz="quarter" idx="11"/>
          </p:nvPr>
        </p:nvSpPr>
        <p:spPr>
          <a:xfrm>
            <a:off x="3124200" y="6524625"/>
            <a:ext cx="2895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12" name="灯片编号占位符 11"/>
          <p:cNvSpPr>
            <a:spLocks noGrp="1"/>
          </p:cNvSpPr>
          <p:nvPr>
            <p:ph type="sldNum" sz="quarter" idx="12"/>
          </p:nvPr>
        </p:nvSpPr>
        <p:spPr>
          <a:xfrm>
            <a:off x="6553200" y="6524625"/>
            <a:ext cx="2133600" cy="260350"/>
          </a:xfrm>
          <a:prstGeom prst="rect">
            <a:avLst/>
          </a:prstGeom>
          <a:noFill/>
          <a:ln>
            <a:noFill/>
          </a:ln>
        </p:spPr>
        <p:txBody>
          <a:bodyPr vert="horz" wrap="square" lIns="91440" tIns="45720" rIns="91440" bIns="45720" numCol="1" anchor="t" anchorCtr="0" compatLnSpc="1"/>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551544"/>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2DC46DD-F88D-48BD-91A1-8675D8F8656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9218" name="Group 3" descr="#wm#_43_21_*Z"/>
          <p:cNvGrpSpPr/>
          <p:nvPr userDrawn="1"/>
        </p:nvGrpSpPr>
        <p:grpSpPr>
          <a:xfrm>
            <a:off x="900113" y="977900"/>
            <a:ext cx="1546225" cy="1152525"/>
            <a:chOff x="0" y="0"/>
            <a:chExt cx="2436" cy="1814"/>
          </a:xfrm>
        </p:grpSpPr>
        <p:sp>
          <p:nvSpPr>
            <p:cNvPr id="9219" name="Rectangle 4" descr="#wm#_43_21_*Z"/>
            <p:cNvSpPr/>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wrap="none" lIns="90170" tIns="46990" rIns="90170" bIns="46990" anchor="ctr"/>
            <a:lstStyle/>
            <a:p>
              <a:pPr lvl="0"/>
              <a:r>
                <a:rPr lang="en-US" altLang="zh-CN" sz="4000">
                  <a:solidFill>
                    <a:srgbClr val="0E9651"/>
                  </a:solidFill>
                  <a:ea typeface="黑体" panose="02010609060101010101" pitchFamily="49" charset="-122"/>
                </a:rPr>
                <a:t> </a:t>
              </a:r>
              <a:endParaRPr lang="en-US" altLang="zh-CN" sz="4000">
                <a:solidFill>
                  <a:srgbClr val="0E9651"/>
                </a:solidFill>
                <a:ea typeface="黑体" panose="02010609060101010101" pitchFamily="49" charset="-122"/>
              </a:endParaRPr>
            </a:p>
          </p:txBody>
        </p:sp>
        <p:sp>
          <p:nvSpPr>
            <p:cNvPr id="9220" name="Rectangle 5" descr="#wm#_43_21_*Z"/>
            <p:cNvSpPr/>
            <p:nvPr/>
          </p:nvSpPr>
          <p:spPr>
            <a:xfrm>
              <a:off x="1304" y="340"/>
              <a:ext cx="1133" cy="1133"/>
            </a:xfrm>
            <a:prstGeom prst="rect">
              <a:avLst/>
            </a:prstGeom>
            <a:solidFill>
              <a:schemeClr val="bg1"/>
            </a:solidFill>
            <a:ln w="9525">
              <a:noFill/>
            </a:ln>
          </p:spPr>
          <p:txBody>
            <a:bodyPr wrap="none" lIns="90170" tIns="46990" rIns="90170" bIns="46990" anchor="ctr"/>
            <a:lstStyle/>
            <a:p>
              <a:pPr lvl="0"/>
              <a:endParaRPr lang="zh-CN" altLang="en-US" sz="2800" dirty="0">
                <a:solidFill>
                  <a:srgbClr val="0E9651"/>
                </a:solidFill>
                <a:ea typeface="黑体" panose="02010609060101010101" pitchFamily="49" charset="-122"/>
              </a:endParaRPr>
            </a:p>
          </p:txBody>
        </p:sp>
      </p:grpSp>
      <p:sp>
        <p:nvSpPr>
          <p:cNvPr id="3" name="图片占位符 2"/>
          <p:cNvSpPr>
            <a:spLocks noGrp="1"/>
          </p:cNvSpPr>
          <p:nvPr>
            <p:ph type="pic" idx="1"/>
          </p:nvPr>
        </p:nvSpPr>
        <p:spPr>
          <a:xfrm>
            <a:off x="570496" y="2662480"/>
            <a:ext cx="4528800" cy="328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hasCustomPrompt="1"/>
          </p:nvPr>
        </p:nvSpPr>
        <p:spPr>
          <a:xfrm>
            <a:off x="5292080" y="2673856"/>
            <a:ext cx="2883600" cy="3312000"/>
          </a:xfrm>
        </p:spPr>
        <p:txBody>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此处编辑文本</a:t>
            </a:r>
            <a:endParaRPr lang="zh-CN" altLang="en-US" strike="noStrike" noProof="1" smtClean="0"/>
          </a:p>
        </p:txBody>
      </p:sp>
      <p:sp>
        <p:nvSpPr>
          <p:cNvPr id="2" name="标题 1"/>
          <p:cNvSpPr>
            <a:spLocks noGrp="1"/>
          </p:cNvSpPr>
          <p:nvPr>
            <p:ph type="title" hasCustomPrompt="1"/>
          </p:nvPr>
        </p:nvSpPr>
        <p:spPr>
          <a:xfrm>
            <a:off x="1695952" y="1193232"/>
            <a:ext cx="6044400" cy="723600"/>
          </a:xfrm>
        </p:spPr>
        <p:txBody>
          <a:bodyPr anchor="b"/>
          <a:lstStyle>
            <a:lvl1pPr>
              <a:defRPr sz="4000"/>
            </a:lvl1pPr>
          </a:lstStyle>
          <a:p>
            <a:pPr fontAlgn="base"/>
            <a:r>
              <a:rPr lang="zh-CN" altLang="en-US" strike="noStrike" noProof="1" smtClean="0"/>
              <a:t>单击此处编辑标题</a:t>
            </a:r>
            <a:endParaRPr lang="zh-CN" altLang="en-US" strike="noStrike" noProof="1"/>
          </a:p>
        </p:txBody>
      </p:sp>
      <p:sp>
        <p:nvSpPr>
          <p:cNvPr id="5" name="日期占位符 4"/>
          <p:cNvSpPr>
            <a:spLocks noGrp="1"/>
          </p:cNvSpPr>
          <p:nvPr>
            <p:ph type="dt" sz="half" idx="10"/>
          </p:nvPr>
        </p:nvSpPr>
        <p:spPr>
          <a:xfrm>
            <a:off x="457200" y="6524625"/>
            <a:ext cx="2133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6" name="页脚占位符 5"/>
          <p:cNvSpPr>
            <a:spLocks noGrp="1"/>
          </p:cNvSpPr>
          <p:nvPr>
            <p:ph type="ftr" sz="quarter" idx="11"/>
          </p:nvPr>
        </p:nvSpPr>
        <p:spPr>
          <a:xfrm>
            <a:off x="3124200" y="6524625"/>
            <a:ext cx="2895600" cy="260350"/>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7" name="灯片编号占位符 6"/>
          <p:cNvSpPr>
            <a:spLocks noGrp="1"/>
          </p:cNvSpPr>
          <p:nvPr>
            <p:ph type="sldNum" sz="quarter" idx="12"/>
          </p:nvPr>
        </p:nvSpPr>
        <p:spPr>
          <a:xfrm>
            <a:off x="6553200" y="6524625"/>
            <a:ext cx="2133600" cy="260350"/>
          </a:xfrm>
          <a:prstGeom prst="rect">
            <a:avLst/>
          </a:prstGeom>
          <a:noFill/>
          <a:ln>
            <a:noFill/>
          </a:ln>
        </p:spPr>
        <p:txBody>
          <a:bodyPr vert="horz" wrap="square" lIns="91440" tIns="45720" rIns="91440" bIns="45720" numCol="1" anchor="t" anchorCtr="0" compatLnSpc="1"/>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52320" y="1270001"/>
            <a:ext cx="1234480" cy="5111328"/>
          </a:xfrm>
        </p:spPr>
        <p:txBody>
          <a:bodyPr vert="eaVert">
            <a:normAutofit/>
          </a:bodyPr>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70001"/>
            <a:ext cx="6851104" cy="511132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554788"/>
            <a:ext cx="2133600" cy="258763"/>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8" name="页脚占位符 7"/>
          <p:cNvSpPr>
            <a:spLocks noGrp="1"/>
          </p:cNvSpPr>
          <p:nvPr>
            <p:ph type="ftr" sz="quarter" idx="11"/>
          </p:nvPr>
        </p:nvSpPr>
        <p:spPr>
          <a:xfrm>
            <a:off x="3124200" y="6554788"/>
            <a:ext cx="2895600" cy="258763"/>
          </a:xfrm>
          <a:prstGeom prst="rect">
            <a:avLst/>
          </a:prstGeom>
          <a:noFill/>
          <a:ln>
            <a:noFill/>
          </a:ln>
        </p:spPr>
        <p:txBody>
          <a:bodyPr vert="horz" wrap="square" lIns="91440" tIns="45720" rIns="91440" bIns="45720" numCol="1" anchor="t" anchorCtr="0" compatLnSpc="1"/>
          <a:lstStyle/>
          <a:p>
            <a:pPr fontAlgn="base"/>
            <a:endParaRPr lang="zh-CN" altLang="en-US" noProof="1"/>
          </a:p>
        </p:txBody>
      </p:sp>
      <p:sp>
        <p:nvSpPr>
          <p:cNvPr id="9" name="灯片编号占位符 8"/>
          <p:cNvSpPr>
            <a:spLocks noGrp="1"/>
          </p:cNvSpPr>
          <p:nvPr>
            <p:ph type="sldNum" sz="quarter" idx="12"/>
          </p:nvPr>
        </p:nvSpPr>
        <p:spPr>
          <a:xfrm>
            <a:off x="6553200" y="6554788"/>
            <a:ext cx="2133600" cy="258763"/>
          </a:xfrm>
          <a:prstGeom prst="rect">
            <a:avLst/>
          </a:prstGeom>
          <a:noFill/>
          <a:ln>
            <a:noFill/>
          </a:ln>
        </p:spPr>
        <p:txBody>
          <a:bodyPr vert="horz" wrap="square" lIns="91440" tIns="45720" rIns="91440" bIns="45720" numCol="1" anchor="t" anchorCtr="0" compatLnSpc="1"/>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image" Target="../media/image4.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2" Type="http://schemas.openxmlformats.org/officeDocument/2006/relationships/theme" Target="../theme/theme3.xml"/><Relationship Id="rId11" Type="http://schemas.openxmlformats.org/officeDocument/2006/relationships/image" Target="../media/image2.tiff"/><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3" Type="http://schemas.openxmlformats.org/officeDocument/2006/relationships/theme" Target="../theme/theme4.xml"/><Relationship Id="rId12" Type="http://schemas.openxmlformats.org/officeDocument/2006/relationships/image" Target="../media/image5.jpeg"/><Relationship Id="rId11" Type="http://schemas.openxmlformats.org/officeDocument/2006/relationships/image" Target="../media/image7.jpe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2" Type="http://schemas.openxmlformats.org/officeDocument/2006/relationships/theme" Target="../theme/theme5.xml"/><Relationship Id="rId11" Type="http://schemas.openxmlformats.org/officeDocument/2006/relationships/image" Target="../media/image9.jpe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4" Type="http://schemas.openxmlformats.org/officeDocument/2006/relationships/theme" Target="../theme/theme6.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116013" y="1270000"/>
            <a:ext cx="7561262" cy="720725"/>
          </a:xfrm>
          <a:prstGeom prst="rect">
            <a:avLst/>
          </a:prstGeom>
          <a:noFill/>
          <a:ln w="9525">
            <a:noFill/>
          </a:ln>
        </p:spPr>
        <p:txBody>
          <a:bodyPr anchor="ctr"/>
          <a:lstStyle/>
          <a:p>
            <a:pPr lvl="0"/>
            <a:r>
              <a:rPr lang="zh-CN" altLang="zh-CN" dirty="0"/>
              <a:t>单击此处编辑母版标题样式</a:t>
            </a:r>
            <a:endParaRPr lang="zh-CN" altLang="zh-CN" dirty="0"/>
          </a:p>
        </p:txBody>
      </p:sp>
      <p:sp>
        <p:nvSpPr>
          <p:cNvPr id="1027" name="Rectangle 3"/>
          <p:cNvSpPr>
            <a:spLocks noGrp="1"/>
          </p:cNvSpPr>
          <p:nvPr>
            <p:ph type="body"/>
          </p:nvPr>
        </p:nvSpPr>
        <p:spPr>
          <a:xfrm>
            <a:off x="611188" y="2133600"/>
            <a:ext cx="8229600" cy="4525963"/>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Rectangle 4"/>
          <p:cNvSpPr>
            <a:spLocks noGrp="1" noChangeArrowheads="1"/>
          </p:cNvSpPr>
          <p:nvPr>
            <p:ph type="dt" sz="half" idx="2"/>
          </p:nvPr>
        </p:nvSpPr>
        <p:spPr bwMode="auto">
          <a:xfrm>
            <a:off x="457200" y="6524625"/>
            <a:ext cx="213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100">
                <a:latin typeface="Arial" panose="020B0604020202020204" pitchFamily="34" charset="0"/>
                <a:ea typeface="黑体" panose="02010609060101010101" pitchFamily="49" charset="-122"/>
                <a:sym typeface="Arial" panose="020B0604020202020204" pitchFamily="34" charset="0"/>
              </a:defRPr>
            </a:lvl1pPr>
          </a:lstStyle>
          <a:p>
            <a:pPr fontAlgn="base"/>
            <a:endParaRPr lang="zh-CN" altLang="en-US" strike="noStrike" noProof="1"/>
          </a:p>
        </p:txBody>
      </p:sp>
      <p:sp>
        <p:nvSpPr>
          <p:cNvPr id="1029" name="Rectangle 5"/>
          <p:cNvSpPr>
            <a:spLocks noGrp="1" noChangeArrowheads="1"/>
          </p:cNvSpPr>
          <p:nvPr>
            <p:ph type="ftr" sz="quarter" idx="3"/>
          </p:nvPr>
        </p:nvSpPr>
        <p:spPr bwMode="auto">
          <a:xfrm>
            <a:off x="3124200" y="6524625"/>
            <a:ext cx="2895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100">
                <a:latin typeface="Arial" panose="020B0604020202020204" pitchFamily="34" charset="0"/>
                <a:ea typeface="黑体" panose="02010609060101010101" pitchFamily="49" charset="-122"/>
                <a:sym typeface="Arial" panose="020B0604020202020204" pitchFamily="34" charset="0"/>
              </a:defRPr>
            </a:lvl1pPr>
          </a:lstStyle>
          <a:p>
            <a:pPr fontAlgn="base"/>
            <a:endParaRPr lang="zh-CN" altLang="en-US" strike="noStrike" noProof="1"/>
          </a:p>
        </p:txBody>
      </p:sp>
      <p:sp>
        <p:nvSpPr>
          <p:cNvPr id="1030" name="Rectangle 6"/>
          <p:cNvSpPr>
            <a:spLocks noGrp="1" noChangeArrowheads="1"/>
          </p:cNvSpPr>
          <p:nvPr>
            <p:ph type="sldNum" sz="quarter" idx="4"/>
          </p:nvPr>
        </p:nvSpPr>
        <p:spPr bwMode="auto">
          <a:xfrm>
            <a:off x="6553200" y="6524625"/>
            <a:ext cx="213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100">
                <a:latin typeface="Arial" panose="020B0604020202020204" pitchFamily="34" charset="0"/>
                <a:ea typeface="黑体" panose="02010609060101010101" pitchFamily="49" charset="-122"/>
                <a:sym typeface="Arial" panose="020B0604020202020204" pitchFamily="34" charset="0"/>
              </a:defRPr>
            </a:lvl1pPr>
          </a:lstStyle>
          <a:p>
            <a:pPr fontAlgn="base"/>
            <a:fld id="{42DC46DD-F88D-48BD-91A1-8675D8F8656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fontAlgn="base">
        <a:spcBef>
          <a:spcPct val="0"/>
        </a:spcBef>
        <a:spcAft>
          <a:spcPct val="0"/>
        </a:spcAft>
        <a:defRPr sz="4000" kern="1200">
          <a:solidFill>
            <a:srgbClr val="0E9651"/>
          </a:solidFill>
          <a:latin typeface="+mj-ea"/>
          <a:ea typeface="+mj-ea"/>
          <a:cs typeface="+mj-cs"/>
          <a:sym typeface="Arial" panose="020B0604020202020204" pitchFamily="34" charset="0"/>
        </a:defRPr>
      </a:lvl1pPr>
      <a:lvl2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2pPr>
      <a:lvl3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3pPr>
      <a:lvl4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4pPr>
      <a:lvl5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5pPr>
      <a:lvl6pPr marL="4572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6pPr>
      <a:lvl7pPr marL="9144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7pPr>
      <a:lvl8pPr marL="13716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8pPr>
      <a:lvl9pPr marL="18288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9pPr>
    </p:titleStyle>
    <p:bodyStyle>
      <a:lvl1pPr marL="15875" indent="-15875"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1pPr>
      <a:lvl2pPr marL="742950" indent="-285750" algn="l" rtl="0" fontAlgn="base">
        <a:lnSpc>
          <a:spcPct val="120000"/>
        </a:lnSpc>
        <a:spcBef>
          <a:spcPct val="20000"/>
        </a:spcBef>
        <a:spcAft>
          <a:spcPct val="0"/>
        </a:spcAft>
        <a:buFont typeface="Arial" panose="020B0604020202020204" pitchFamily="34" charset="0"/>
        <a:buChar char="•"/>
        <a:defRPr sz="2000" kern="1200">
          <a:solidFill>
            <a:schemeClr val="bg2"/>
          </a:solidFill>
          <a:latin typeface="+mn-ea"/>
          <a:ea typeface="+mn-ea"/>
          <a:cs typeface="+mn-cs"/>
          <a:sym typeface="Arial" panose="020B0604020202020204" pitchFamily="34" charset="0"/>
        </a:defRPr>
      </a:lvl2pPr>
      <a:lvl3pPr marL="1143000" indent="-228600" algn="l" rtl="0" fontAlgn="base">
        <a:lnSpc>
          <a:spcPct val="120000"/>
        </a:lnSpc>
        <a:spcBef>
          <a:spcPct val="20000"/>
        </a:spcBef>
        <a:spcAft>
          <a:spcPct val="0"/>
        </a:spcAft>
        <a:buFont typeface="Arial" panose="020B0604020202020204" pitchFamily="34" charset="0"/>
        <a:buChar char="•"/>
        <a:defRPr kern="1200">
          <a:solidFill>
            <a:schemeClr val="bg2"/>
          </a:solidFill>
          <a:latin typeface="+mn-ea"/>
          <a:ea typeface="+mn-ea"/>
          <a:cs typeface="+mn-cs"/>
          <a:sym typeface="Arial" panose="020B0604020202020204" pitchFamily="34" charset="0"/>
        </a:defRPr>
      </a:lvl3pPr>
      <a:lvl4pPr marL="1600200" indent="-228600" algn="l" rtl="0" fontAlgn="base">
        <a:lnSpc>
          <a:spcPct val="120000"/>
        </a:lnSpc>
        <a:spcBef>
          <a:spcPct val="20000"/>
        </a:spcBef>
        <a:spcAft>
          <a:spcPct val="0"/>
        </a:spcAft>
        <a:buFont typeface="Arial" panose="020B0604020202020204" pitchFamily="34" charset="0"/>
        <a:buChar char="•"/>
        <a:defRPr kern="1200">
          <a:solidFill>
            <a:schemeClr val="bg2"/>
          </a:solidFill>
          <a:latin typeface="+mn-ea"/>
          <a:ea typeface="+mn-ea"/>
          <a:cs typeface="+mn-cs"/>
          <a:sym typeface="Arial" panose="020B0604020202020204" pitchFamily="34" charset="0"/>
        </a:defRPr>
      </a:lvl4pPr>
      <a:lvl5pPr marL="2057400" indent="-228600" algn="l" rtl="0" fontAlgn="base">
        <a:lnSpc>
          <a:spcPct val="120000"/>
        </a:lnSpc>
        <a:spcBef>
          <a:spcPct val="20000"/>
        </a:spcBef>
        <a:spcAft>
          <a:spcPct val="0"/>
        </a:spcAft>
        <a:buFont typeface="Arial" panose="020B0604020202020204" pitchFamily="34" charset="0"/>
        <a:buChar char="•"/>
        <a:defRPr kern="1200">
          <a:solidFill>
            <a:schemeClr val="bg2"/>
          </a:solidFill>
          <a:latin typeface="+mn-ea"/>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p:cNvPicPr>
          <p:nvPr/>
        </p:nvPicPr>
        <p:blipFill>
          <a:blip r:embed="rId11"/>
          <a:stretch>
            <a:fillRect/>
          </a:stretch>
        </p:blipFill>
        <p:spPr>
          <a:xfrm>
            <a:off x="0" y="0"/>
            <a:ext cx="9144000" cy="5054600"/>
          </a:xfrm>
          <a:prstGeom prst="rect">
            <a:avLst/>
          </a:prstGeom>
          <a:noFill/>
          <a:ln w="9525">
            <a:noFill/>
          </a:ln>
        </p:spPr>
      </p:pic>
      <p:sp>
        <p:nvSpPr>
          <p:cNvPr id="2051" name="KSO_BT1"/>
          <p:cNvSpPr>
            <a:spLocks noGrp="1"/>
          </p:cNvSpPr>
          <p:nvPr>
            <p:ph type="title"/>
          </p:nvPr>
        </p:nvSpPr>
        <p:spPr>
          <a:xfrm>
            <a:off x="1752600" y="773113"/>
            <a:ext cx="6762750" cy="698500"/>
          </a:xfrm>
          <a:prstGeom prst="rect">
            <a:avLst/>
          </a:prstGeom>
          <a:noFill/>
          <a:ln w="9525">
            <a:noFill/>
          </a:ln>
        </p:spPr>
        <p:txBody>
          <a:bodyPr anchor="b"/>
          <a:lstStyle/>
          <a:p>
            <a:pPr lvl="0"/>
            <a:r>
              <a:rPr lang="zh-CN" altLang="en-US" dirty="0"/>
              <a:t>单击此处编辑母版标题样式</a:t>
            </a:r>
            <a:endParaRPr lang="en-US" altLang="en-US" dirty="0"/>
          </a:p>
        </p:txBody>
      </p:sp>
      <p:sp>
        <p:nvSpPr>
          <p:cNvPr id="1028" name="KSO_BC1"/>
          <p:cNvSpPr>
            <a:spLocks noGrp="1"/>
          </p:cNvSpPr>
          <p:nvPr>
            <p:ph type="body" idx="1"/>
          </p:nvPr>
        </p:nvSpPr>
        <p:spPr bwMode="auto">
          <a:xfrm>
            <a:off x="628650" y="1673225"/>
            <a:ext cx="7886700"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fontAlgn="base"/>
            <a:r>
              <a:rPr lang="zh-CN" altLang="en-US" strike="noStrike" noProof="1" smtClean="0"/>
              <a:t>单击此处编辑母版文本样式</a:t>
            </a:r>
            <a:endParaRPr lang="zh-CN" altLang="en-US" strike="noStrike" noProof="1" smtClean="0"/>
          </a:p>
          <a:p>
            <a:pPr lvl="2" fontAlgn="base"/>
            <a:r>
              <a:rPr lang="zh-CN" altLang="en-US" strike="noStrike" noProof="1" smtClean="0"/>
              <a:t>第二级</a:t>
            </a:r>
            <a:endParaRPr lang="zh-CN" altLang="en-US" strike="noStrike" noProof="1" smtClean="0"/>
          </a:p>
          <a:p>
            <a:pPr lvl="3" fontAlgn="base"/>
            <a:r>
              <a:rPr lang="zh-CN" altLang="en-US" strike="noStrike" noProof="1" smtClean="0"/>
              <a:t>第三级</a:t>
            </a:r>
            <a:endParaRPr lang="zh-CN" altLang="en-US" strike="noStrike" noProof="1" smtClean="0"/>
          </a:p>
          <a:p>
            <a:pPr lvl="4" fontAlgn="base"/>
            <a:r>
              <a:rPr lang="zh-CN" altLang="en-US" strike="noStrike" noProof="1" smtClean="0"/>
              <a:t>第四级</a:t>
            </a:r>
            <a:endParaRPr lang="zh-CN" altLang="en-US" strike="noStrike" noProof="1" smtClean="0"/>
          </a:p>
          <a:p>
            <a:pPr lvl="5" fontAlgn="auto"/>
            <a:r>
              <a:rPr lang="zh-CN" altLang="en-US" strike="noStrike" noProof="1" smtClean="0"/>
              <a:t>第五级</a:t>
            </a:r>
            <a:endParaRPr lang="zh-CN" altLang="en-US" strike="noStrike" noProof="1"/>
          </a:p>
        </p:txBody>
      </p:sp>
      <p:sp>
        <p:nvSpPr>
          <p:cNvPr id="2"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CF976D4E-F393-4D2A-A3D3-2A18F1B93588}"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3"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4" name="灯片编号占位符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A52525F1-D6E5-4D08-BFCD-1CF7C69F46C3}"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r" rtl="0" fontAlgn="base">
        <a:lnSpc>
          <a:spcPct val="90000"/>
        </a:lnSpc>
        <a:spcBef>
          <a:spcPct val="0"/>
        </a:spcBef>
        <a:spcAft>
          <a:spcPct val="0"/>
        </a:spcAft>
        <a:defRPr sz="2800" b="1" kern="1200">
          <a:solidFill>
            <a:schemeClr val="accent1"/>
          </a:solidFill>
          <a:latin typeface="Arial" panose="020B0604020202020204" pitchFamily="34" charset="0"/>
          <a:ea typeface="黑体" panose="02010609060101010101" pitchFamily="49" charset="-122"/>
          <a:cs typeface="+mj-cs"/>
        </a:defRPr>
      </a:lvl1pPr>
      <a:lvl2pPr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2pPr>
      <a:lvl3pPr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3pPr>
      <a:lvl4pPr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4pPr>
      <a:lvl5pPr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5pPr>
      <a:lvl6pPr marL="342900"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6pPr>
      <a:lvl7pPr marL="685800"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7pPr>
      <a:lvl8pPr marL="1028700"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8pPr>
      <a:lvl9pPr marL="1371600" algn="r" rtl="0" fontAlgn="base">
        <a:lnSpc>
          <a:spcPct val="90000"/>
        </a:lnSpc>
        <a:spcBef>
          <a:spcPct val="0"/>
        </a:spcBef>
        <a:spcAft>
          <a:spcPct val="0"/>
        </a:spcAft>
        <a:defRPr sz="2400" b="1">
          <a:solidFill>
            <a:schemeClr val="accent1"/>
          </a:solidFill>
          <a:latin typeface="Arial" panose="020B0604020202020204" pitchFamily="34" charset="0"/>
          <a:ea typeface="黑体" panose="02010609060101010101" pitchFamily="49" charset="-122"/>
        </a:defRPr>
      </a:lvl9pPr>
    </p:titleStyle>
    <p:bodyStyle>
      <a:lvl1pPr marL="267970" indent="-267970" algn="just" rtl="0" fontAlgn="base">
        <a:spcBef>
          <a:spcPts val="225"/>
        </a:spcBef>
        <a:spcAft>
          <a:spcPts val="225"/>
        </a:spcAft>
        <a:buClr>
          <a:srgbClr val="6599E5"/>
        </a:buClr>
        <a:buSzPct val="60000"/>
        <a:buFont typeface="Wingdings" panose="05000000000000000000" pitchFamily="2" charset="2"/>
        <a:buChar char=""/>
        <a:defRPr sz="2400" kern="1200">
          <a:solidFill>
            <a:srgbClr val="000000"/>
          </a:solidFill>
          <a:latin typeface="Arial" panose="020B0604020202020204" pitchFamily="34" charset="0"/>
          <a:ea typeface="黑体" panose="02010609060101010101" pitchFamily="49" charset="-122"/>
          <a:cs typeface="+mn-cs"/>
        </a:defRPr>
      </a:lvl1pPr>
      <a:lvl2pPr marL="267970" indent="-267970" algn="just" rtl="0" fontAlgn="base">
        <a:lnSpc>
          <a:spcPct val="130000"/>
        </a:lnSpc>
        <a:spcBef>
          <a:spcPct val="0"/>
        </a:spcBef>
        <a:spcAft>
          <a:spcPts val="450"/>
        </a:spcAft>
        <a:buClr>
          <a:srgbClr val="71C7E1"/>
        </a:buClr>
        <a:buFont typeface="幼圆" panose="02010509060101010101" pitchFamily="49" charset="-122"/>
        <a:buChar char=" "/>
        <a:defRPr kern="1200">
          <a:solidFill>
            <a:srgbClr val="7D7D7D"/>
          </a:solidFill>
          <a:latin typeface="幼圆" panose="02010509060101010101" pitchFamily="49" charset="-122"/>
          <a:ea typeface="黑体" panose="02010609060101010101" pitchFamily="49" charset="-122"/>
          <a:cs typeface="+mn-cs"/>
        </a:defRPr>
      </a:lvl2pPr>
      <a:lvl3pPr marL="539750" indent="-171450" algn="l" rtl="0" fontAlgn="base">
        <a:spcBef>
          <a:spcPts val="225"/>
        </a:spcBef>
        <a:spcAft>
          <a:spcPts val="225"/>
        </a:spcAft>
        <a:buFont typeface="Arial" panose="020B0604020202020204" pitchFamily="34" charset="0"/>
        <a:buChar char="•"/>
        <a:defRPr sz="2000" kern="1200">
          <a:solidFill>
            <a:srgbClr val="000000"/>
          </a:solidFill>
          <a:latin typeface="+mn-lt"/>
          <a:ea typeface="+mn-ea"/>
          <a:cs typeface="+mn-cs"/>
        </a:defRPr>
      </a:lvl3pPr>
      <a:lvl4pPr marL="810260" indent="-171450" algn="l" rtl="0" fontAlgn="base">
        <a:spcBef>
          <a:spcPts val="225"/>
        </a:spcBef>
        <a:spcAft>
          <a:spcPts val="225"/>
        </a:spcAft>
        <a:buFont typeface="Arial" panose="020B0604020202020204" pitchFamily="34" charset="0"/>
        <a:buChar char="•"/>
        <a:defRPr sz="1800" kern="1200">
          <a:solidFill>
            <a:srgbClr val="000000"/>
          </a:solidFill>
          <a:latin typeface="+mn-lt"/>
          <a:ea typeface="+mn-ea"/>
          <a:cs typeface="+mn-cs"/>
        </a:defRPr>
      </a:lvl4pPr>
      <a:lvl5pPr marL="1080135" indent="-171450" algn="l" rtl="0" fontAlgn="base">
        <a:spcBef>
          <a:spcPts val="225"/>
        </a:spcBef>
        <a:spcAft>
          <a:spcPts val="225"/>
        </a:spcAft>
        <a:buFont typeface="Arial" panose="020B0604020202020204" pitchFamily="34" charset="0"/>
        <a:buChar char="•"/>
        <a:defRPr sz="1800" kern="1200">
          <a:solidFill>
            <a:srgbClr val="000000"/>
          </a:solidFill>
          <a:latin typeface="+mn-lt"/>
          <a:ea typeface="+mn-ea"/>
          <a:cs typeface="+mn-cs"/>
        </a:defRPr>
      </a:lvl5pPr>
      <a:lvl6pPr marL="1350010" indent="-171450" algn="l" defTabSz="685800" rtl="0" eaLnBrk="1" latinLnBrk="0" hangingPunct="1">
        <a:spcBef>
          <a:spcPts val="225"/>
        </a:spcBef>
        <a:spcAft>
          <a:spcPts val="225"/>
        </a:spcAft>
        <a:buFont typeface="Arial" panose="020B0604020202020204" pitchFamily="34" charset="0"/>
        <a:buChar char="•"/>
        <a:defRPr sz="1800" kern="1200">
          <a:solidFill>
            <a:srgbClr val="000000"/>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1555750" y="263525"/>
            <a:ext cx="7134225" cy="803275"/>
          </a:xfrm>
          <a:prstGeom prst="rect">
            <a:avLst/>
          </a:prstGeom>
          <a:noFill/>
          <a:ln w="9525">
            <a:noFill/>
          </a:ln>
        </p:spPr>
        <p:txBody>
          <a:bodyPr lIns="90170" tIns="46990" rIns="90170" bIns="46990" anchor="ctr"/>
          <a:lstStyle/>
          <a:p>
            <a:pPr lvl="0"/>
            <a:r>
              <a:rPr lang="zh-CN" altLang="zh-CN" dirty="0"/>
              <a:t>单击此处编辑母版标题样式</a:t>
            </a:r>
            <a:endParaRPr lang="zh-CN" altLang="zh-CN" dirty="0"/>
          </a:p>
        </p:txBody>
      </p:sp>
      <p:sp>
        <p:nvSpPr>
          <p:cNvPr id="3075" name="Rectangle 3"/>
          <p:cNvSpPr>
            <a:spLocks noGrp="1"/>
          </p:cNvSpPr>
          <p:nvPr>
            <p:ph type="body"/>
          </p:nvPr>
        </p:nvSpPr>
        <p:spPr>
          <a:xfrm>
            <a:off x="457200" y="1600200"/>
            <a:ext cx="8229600" cy="4525963"/>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atin typeface="Arial" panose="020B0604020202020204" pitchFamily="34" charset="0"/>
                <a:ea typeface="黑体" panose="02010609060101010101" pitchFamily="49" charset="-122"/>
                <a:sym typeface="Arial" panose="020B0604020202020204" pitchFamily="34" charset="0"/>
              </a:defRPr>
            </a:lvl1pPr>
          </a:lstStyle>
          <a:p>
            <a:pPr fontAlgn="base"/>
            <a:fld id="{B3AA7F87-EE29-404B-ACB2-9C9D71B7D7CE}" type="datetime1">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a:latin typeface="Arial" panose="020B0604020202020204" pitchFamily="34" charset="0"/>
                <a:ea typeface="黑体" panose="02010609060101010101" pitchFamily="49" charset="-122"/>
                <a:sym typeface="Arial" panose="020B0604020202020204" pitchFamily="34" charset="0"/>
              </a:defRPr>
            </a:lvl1pPr>
          </a:lstStyle>
          <a:p>
            <a:pPr fontAlgn="base"/>
            <a:endParaRPr lang="zh-CN" alt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a:latin typeface="Arial" panose="020B0604020202020204" pitchFamily="34" charset="0"/>
                <a:ea typeface="黑体" panose="02010609060101010101" pitchFamily="49" charset="-122"/>
                <a:sym typeface="Arial" panose="020B0604020202020204" pitchFamily="34" charset="0"/>
              </a:defRPr>
            </a:lvl1pPr>
          </a:lstStyle>
          <a:p>
            <a:pPr fontAlgn="base"/>
            <a:fld id="{13223E3F-0038-4F4D-BFEF-53D3AFC022AE}" type="slidenum">
              <a:rPr lang="zh-CN" altLang="en-US" strike="noStrike" noProof="1" smtClean="0">
                <a:latin typeface="Arial" panose="020B0604020202020204" pitchFamily="34" charset="0"/>
                <a:ea typeface="黑体" panose="02010609060101010101" pitchFamily="49"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hdr="0" ftr="0" dt="0"/>
  <p:txStyles>
    <p:titleStyle>
      <a:lvl1pPr algn="l" rtl="0" fontAlgn="base">
        <a:spcBef>
          <a:spcPct val="0"/>
        </a:spcBef>
        <a:spcAft>
          <a:spcPct val="0"/>
        </a:spcAft>
        <a:buFont typeface="Arial" panose="020B0604020202020204" pitchFamily="34" charset="0"/>
        <a:defRPr sz="2800" kern="1200">
          <a:solidFill>
            <a:srgbClr val="E21864"/>
          </a:solidFill>
          <a:latin typeface="+mj-ea"/>
          <a:ea typeface="+mj-ea"/>
          <a:cs typeface="+mj-cs"/>
          <a:sym typeface="Arial" panose="020B0604020202020204" pitchFamily="34" charset="0"/>
        </a:defRPr>
      </a:lvl1pPr>
      <a:lvl2pPr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2pPr>
      <a:lvl3pPr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3pPr>
      <a:lvl4pPr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4pPr>
      <a:lvl5pPr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5pPr>
      <a:lvl6pPr marL="457200"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6pPr>
      <a:lvl7pPr marL="914400"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7pPr>
      <a:lvl8pPr marL="1371600"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8pPr>
      <a:lvl9pPr marL="1828800" algn="l" rtl="0" fontAlgn="base">
        <a:spcBef>
          <a:spcPct val="0"/>
        </a:spcBef>
        <a:spcAft>
          <a:spcPct val="0"/>
        </a:spcAft>
        <a:buFont typeface="Arial" panose="020B0604020202020204" pitchFamily="34" charset="0"/>
        <a:defRPr sz="2400">
          <a:solidFill>
            <a:srgbClr val="E21864"/>
          </a:solidFill>
          <a:latin typeface="Arial" panose="020B0604020202020204" pitchFamily="34" charset="0"/>
          <a:ea typeface="黑体" panose="02010609060101010101" pitchFamily="49" charset="-122"/>
          <a:sym typeface="Arial" panose="020B0604020202020204" pitchFamily="34" charset="0"/>
        </a:defRPr>
      </a:lvl9pPr>
    </p:titleStyle>
    <p:bodyStyle>
      <a:lvl1pPr marL="342900" indent="-342900" algn="l" rtl="0" fontAlgn="base">
        <a:spcBef>
          <a:spcPct val="20000"/>
        </a:spcBef>
        <a:spcAft>
          <a:spcPct val="0"/>
        </a:spcAft>
        <a:buChar char="•"/>
        <a:defRPr sz="2400" kern="1200">
          <a:solidFill>
            <a:schemeClr val="tx1"/>
          </a:solidFill>
          <a:latin typeface="+mn-ea"/>
          <a:ea typeface="+mn-ea"/>
          <a:cs typeface="+mn-cs"/>
          <a:sym typeface="Arial" panose="020B0604020202020204" pitchFamily="34" charset="0"/>
        </a:defRPr>
      </a:lvl1pPr>
      <a:lvl2pPr marL="742950" indent="-285750" algn="l" rtl="0" eaLnBrk="0" fontAlgn="base" hangingPunct="0">
        <a:spcBef>
          <a:spcPct val="20000"/>
        </a:spcBef>
        <a:spcAft>
          <a:spcPct val="0"/>
        </a:spcAft>
        <a:buChar char="–"/>
        <a:defRPr sz="2000" kern="1200">
          <a:solidFill>
            <a:schemeClr val="tx1"/>
          </a:solidFill>
          <a:latin typeface="+mn-ea"/>
          <a:ea typeface="+mn-ea"/>
          <a:cs typeface="+mn-cs"/>
          <a:sym typeface="Arial" panose="020B0604020202020204" pitchFamily="34" charset="0"/>
        </a:defRPr>
      </a:lvl2pPr>
      <a:lvl3pPr marL="1143000" indent="-228600" algn="l" rtl="0" eaLnBrk="0" fontAlgn="base" hangingPunct="0">
        <a:spcBef>
          <a:spcPct val="20000"/>
        </a:spcBef>
        <a:spcAft>
          <a:spcPct val="0"/>
        </a:spcAft>
        <a:buChar char="•"/>
        <a:defRPr sz="1800" kern="1200">
          <a:solidFill>
            <a:schemeClr val="tx1"/>
          </a:solidFill>
          <a:latin typeface="+mn-ea"/>
          <a:ea typeface="+mn-ea"/>
          <a:cs typeface="+mn-cs"/>
          <a:sym typeface="Arial" panose="020B0604020202020204" pitchFamily="34" charset="0"/>
        </a:defRPr>
      </a:lvl3pPr>
      <a:lvl4pPr marL="1600200" indent="-228600" algn="l" rtl="0" eaLnBrk="0" fontAlgn="base" hangingPunct="0">
        <a:spcBef>
          <a:spcPct val="20000"/>
        </a:spcBef>
        <a:spcAft>
          <a:spcPct val="0"/>
        </a:spcAft>
        <a:buChar char="–"/>
        <a:defRPr sz="1800" kern="1200">
          <a:solidFill>
            <a:schemeClr val="tx1"/>
          </a:solidFill>
          <a:latin typeface="+mn-ea"/>
          <a:ea typeface="+mn-ea"/>
          <a:cs typeface="+mn-cs"/>
          <a:sym typeface="Arial" panose="020B0604020202020204" pitchFamily="34" charset="0"/>
        </a:defRPr>
      </a:lvl4pPr>
      <a:lvl5pPr marL="2057400" indent="-228600" algn="l" rtl="0" eaLnBrk="0" fontAlgn="base" hangingPunct="0">
        <a:spcBef>
          <a:spcPct val="20000"/>
        </a:spcBef>
        <a:spcAft>
          <a:spcPct val="0"/>
        </a:spcAft>
        <a:buChar char="»"/>
        <a:defRPr sz="1800" kern="1200">
          <a:solidFill>
            <a:schemeClr val="tx1"/>
          </a:solidFill>
          <a:latin typeface="+mn-ea"/>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图片 8"/>
          <p:cNvPicPr>
            <a:picLocks noChangeAspect="1"/>
          </p:cNvPicPr>
          <p:nvPr userDrawn="1"/>
        </p:nvPicPr>
        <p:blipFill>
          <a:blip r:embed="rId11"/>
          <a:stretch>
            <a:fillRect/>
          </a:stretch>
        </p:blipFill>
        <p:spPr>
          <a:xfrm>
            <a:off x="0" y="1187450"/>
            <a:ext cx="9144000" cy="5675313"/>
          </a:xfrm>
          <a:prstGeom prst="rect">
            <a:avLst/>
          </a:prstGeom>
          <a:noFill/>
          <a:ln w="9525">
            <a:noFill/>
          </a:ln>
        </p:spPr>
      </p:pic>
      <p:sp>
        <p:nvSpPr>
          <p:cNvPr id="8" name="矩形 7"/>
          <p:cNvSpPr/>
          <p:nvPr userDrawn="1"/>
        </p:nvSpPr>
        <p:spPr>
          <a:xfrm>
            <a:off x="0" y="1130300"/>
            <a:ext cx="9144000" cy="57277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4100" name="Rectangle 2"/>
          <p:cNvSpPr>
            <a:spLocks noGrp="1"/>
          </p:cNvSpPr>
          <p:nvPr>
            <p:ph type="title"/>
          </p:nvPr>
        </p:nvSpPr>
        <p:spPr>
          <a:xfrm>
            <a:off x="628650" y="476250"/>
            <a:ext cx="7886700" cy="71120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4101" name="Rectangle 3"/>
          <p:cNvSpPr>
            <a:spLocks noGrp="1"/>
          </p:cNvSpPr>
          <p:nvPr>
            <p:ph type="body"/>
          </p:nvPr>
        </p:nvSpPr>
        <p:spPr>
          <a:xfrm>
            <a:off x="628650" y="1412875"/>
            <a:ext cx="7886700" cy="47418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359441E4-EC88-4A87-B30A-765C4508EABD}"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4" name="页脚占位符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5" name="灯片编号占位符 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D08932D5-73BA-4C37-98F8-D15CCDF1EEA5}"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pic>
        <p:nvPicPr>
          <p:cNvPr id="6" name="图片 5" descr="39c9ce3a7deaf96d-a402d9fc9e025201-5d06321e6b0c36c6eb8a24262d5dc359"/>
          <p:cNvPicPr>
            <a:picLocks noChangeAspect="1"/>
          </p:cNvPicPr>
          <p:nvPr userDrawn="1"/>
        </p:nvPicPr>
        <p:blipFill>
          <a:blip r:embed="rId12" cstate="print"/>
          <a:stretch>
            <a:fillRect/>
          </a:stretch>
        </p:blipFill>
        <p:spPr>
          <a:xfrm>
            <a:off x="8515350" y="0"/>
            <a:ext cx="641350" cy="676275"/>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hdr="0" ftr="0" dt="0"/>
  <p:txStyles>
    <p:titleStyle>
      <a:lvl1pPr algn="l" rtl="0" eaLnBrk="1" fontAlgn="base" hangingPunct="1">
        <a:spcBef>
          <a:spcPct val="0"/>
        </a:spcBef>
        <a:spcAft>
          <a:spcPct val="0"/>
        </a:spcAft>
        <a:defRPr sz="2800" kern="1200">
          <a:solidFill>
            <a:schemeClr val="accent1"/>
          </a:solidFill>
          <a:latin typeface="+mj-lt"/>
          <a:ea typeface="+mj-ea"/>
          <a:cs typeface="+mj-cs"/>
        </a:defRPr>
      </a:lvl1pPr>
      <a:lvl2pPr algn="l" rtl="0" eaLnBrk="1" fontAlgn="base" hangingPunct="1">
        <a:spcBef>
          <a:spcPct val="0"/>
        </a:spcBef>
        <a:spcAft>
          <a:spcPct val="0"/>
        </a:spcAft>
        <a:defRPr sz="2100">
          <a:solidFill>
            <a:schemeClr val="accent1"/>
          </a:solidFill>
          <a:latin typeface="Arial" panose="020B0604020202020204" pitchFamily="34" charset="0"/>
          <a:ea typeface="华文中宋" panose="02010600040101010101" pitchFamily="2" charset="-122"/>
          <a:cs typeface="宋体" panose="02010600030101010101" pitchFamily="2" charset="-122"/>
        </a:defRPr>
      </a:lvl2pPr>
      <a:lvl3pPr algn="l" rtl="0" eaLnBrk="1" fontAlgn="base" hangingPunct="1">
        <a:spcBef>
          <a:spcPct val="0"/>
        </a:spcBef>
        <a:spcAft>
          <a:spcPct val="0"/>
        </a:spcAft>
        <a:defRPr sz="2100">
          <a:solidFill>
            <a:schemeClr val="accent1"/>
          </a:solidFill>
          <a:latin typeface="Arial" panose="020B0604020202020204" pitchFamily="34" charset="0"/>
          <a:ea typeface="华文中宋" panose="02010600040101010101" pitchFamily="2" charset="-122"/>
          <a:cs typeface="宋体" panose="02010600030101010101" pitchFamily="2" charset="-122"/>
        </a:defRPr>
      </a:lvl3pPr>
      <a:lvl4pPr algn="l" rtl="0" eaLnBrk="1" fontAlgn="base" hangingPunct="1">
        <a:spcBef>
          <a:spcPct val="0"/>
        </a:spcBef>
        <a:spcAft>
          <a:spcPct val="0"/>
        </a:spcAft>
        <a:defRPr sz="2100">
          <a:solidFill>
            <a:schemeClr val="accent1"/>
          </a:solidFill>
          <a:latin typeface="Arial" panose="020B0604020202020204" pitchFamily="34" charset="0"/>
          <a:ea typeface="华文中宋" panose="02010600040101010101" pitchFamily="2" charset="-122"/>
          <a:cs typeface="宋体" panose="02010600030101010101" pitchFamily="2" charset="-122"/>
        </a:defRPr>
      </a:lvl4pPr>
      <a:lvl5pPr algn="l" rtl="0" eaLnBrk="1" fontAlgn="base" hangingPunct="1">
        <a:spcBef>
          <a:spcPct val="0"/>
        </a:spcBef>
        <a:spcAft>
          <a:spcPct val="0"/>
        </a:spcAft>
        <a:defRPr sz="2100">
          <a:solidFill>
            <a:schemeClr val="accent1"/>
          </a:solidFill>
          <a:latin typeface="Arial" panose="020B0604020202020204" pitchFamily="34" charset="0"/>
          <a:ea typeface="华文中宋" panose="02010600040101010101" pitchFamily="2" charset="-122"/>
          <a:cs typeface="宋体" panose="02010600030101010101" pitchFamily="2" charset="-122"/>
        </a:defRPr>
      </a:lvl5pPr>
      <a:lvl6pPr marL="342900" algn="l" rtl="0" eaLnBrk="1" fontAlgn="base" hangingPunct="1">
        <a:spcBef>
          <a:spcPct val="0"/>
        </a:spcBef>
        <a:spcAft>
          <a:spcPct val="0"/>
        </a:spcAft>
        <a:defRPr sz="2100">
          <a:solidFill>
            <a:srgbClr val="FF3300"/>
          </a:solidFill>
          <a:latin typeface="Arial" panose="020B0604020202020204" pitchFamily="34" charset="0"/>
          <a:ea typeface="华文中宋" panose="02010600040101010101" pitchFamily="2" charset="-122"/>
          <a:cs typeface="宋体" panose="02010600030101010101" pitchFamily="2" charset="-122"/>
        </a:defRPr>
      </a:lvl6pPr>
      <a:lvl7pPr marL="685800" algn="l" rtl="0" eaLnBrk="1" fontAlgn="base" hangingPunct="1">
        <a:spcBef>
          <a:spcPct val="0"/>
        </a:spcBef>
        <a:spcAft>
          <a:spcPct val="0"/>
        </a:spcAft>
        <a:defRPr sz="2100">
          <a:solidFill>
            <a:srgbClr val="FF3300"/>
          </a:solidFill>
          <a:latin typeface="Arial" panose="020B0604020202020204" pitchFamily="34" charset="0"/>
          <a:ea typeface="华文中宋" panose="02010600040101010101" pitchFamily="2" charset="-122"/>
          <a:cs typeface="宋体" panose="02010600030101010101" pitchFamily="2" charset="-122"/>
        </a:defRPr>
      </a:lvl7pPr>
      <a:lvl8pPr marL="1028700" algn="l" rtl="0" eaLnBrk="1" fontAlgn="base" hangingPunct="1">
        <a:spcBef>
          <a:spcPct val="0"/>
        </a:spcBef>
        <a:spcAft>
          <a:spcPct val="0"/>
        </a:spcAft>
        <a:defRPr sz="2100">
          <a:solidFill>
            <a:srgbClr val="FF3300"/>
          </a:solidFill>
          <a:latin typeface="Arial" panose="020B0604020202020204" pitchFamily="34" charset="0"/>
          <a:ea typeface="华文中宋" panose="02010600040101010101" pitchFamily="2" charset="-122"/>
          <a:cs typeface="宋体" panose="02010600030101010101" pitchFamily="2" charset="-122"/>
        </a:defRPr>
      </a:lvl8pPr>
      <a:lvl9pPr marL="1371600" algn="l" rtl="0" eaLnBrk="1" fontAlgn="base" hangingPunct="1">
        <a:spcBef>
          <a:spcPct val="0"/>
        </a:spcBef>
        <a:spcAft>
          <a:spcPct val="0"/>
        </a:spcAft>
        <a:defRPr sz="2100">
          <a:solidFill>
            <a:srgbClr val="FF3300"/>
          </a:solidFill>
          <a:latin typeface="Arial" panose="020B0604020202020204" pitchFamily="34" charset="0"/>
          <a:ea typeface="华文中宋" panose="02010600040101010101" pitchFamily="2" charset="-122"/>
          <a:cs typeface="宋体" panose="02010600030101010101" pitchFamily="2" charset="-122"/>
        </a:defRPr>
      </a:lvl9pPr>
    </p:titleStyle>
    <p:bodyStyle>
      <a:lvl1pPr marL="257175" indent="-193040" algn="l" rtl="0" eaLnBrk="1" fontAlgn="base" hangingPunct="1">
        <a:spcBef>
          <a:spcPts val="225"/>
        </a:spcBef>
        <a:spcAft>
          <a:spcPts val="225"/>
        </a:spcAft>
        <a:buClr>
          <a:schemeClr val="accent1"/>
        </a:buClr>
        <a:buSzPct val="80000"/>
        <a:buFont typeface="Wingdings 2" panose="05020102010507070707" pitchFamily="18" charset="2"/>
        <a:buChar char="Õ"/>
        <a:defRPr sz="2400" kern="1200">
          <a:solidFill>
            <a:schemeClr val="accent1"/>
          </a:solidFill>
          <a:latin typeface="+mn-lt"/>
          <a:ea typeface="+mn-ea"/>
          <a:cs typeface="+mn-cs"/>
        </a:defRPr>
      </a:lvl1pPr>
      <a:lvl2pPr marL="405130" indent="-135255" algn="l" rtl="0" eaLnBrk="1" fontAlgn="base" hangingPunct="1">
        <a:spcBef>
          <a:spcPts val="225"/>
        </a:spcBef>
        <a:spcAft>
          <a:spcPts val="225"/>
        </a:spcAft>
        <a:buFont typeface="Arial" panose="020B0604020202020204" pitchFamily="34" charset="0"/>
        <a:buChar char="•"/>
        <a:defRPr sz="2000" kern="1200">
          <a:solidFill>
            <a:schemeClr val="accent1"/>
          </a:solidFill>
          <a:latin typeface="+mn-lt"/>
          <a:ea typeface="+mn-ea"/>
          <a:cs typeface="+mn-cs"/>
        </a:defRPr>
      </a:lvl2pPr>
      <a:lvl3pPr marL="539750" indent="-135255" algn="l" rtl="0" eaLnBrk="1" fontAlgn="base" hangingPunct="1">
        <a:spcBef>
          <a:spcPts val="225"/>
        </a:spcBef>
        <a:spcAft>
          <a:spcPts val="225"/>
        </a:spcAft>
        <a:buChar char="•"/>
        <a:defRPr sz="1800" kern="1200">
          <a:solidFill>
            <a:schemeClr val="accent1"/>
          </a:solidFill>
          <a:latin typeface="+mn-lt"/>
          <a:ea typeface="+mn-ea"/>
          <a:cs typeface="+mn-cs"/>
        </a:defRPr>
      </a:lvl3pPr>
      <a:lvl4pPr marL="810260" indent="-135255" algn="l" rtl="0" eaLnBrk="1" fontAlgn="base" hangingPunct="1">
        <a:spcBef>
          <a:spcPts val="225"/>
        </a:spcBef>
        <a:spcAft>
          <a:spcPts val="225"/>
        </a:spcAft>
        <a:buChar char="–"/>
        <a:defRPr sz="1800" kern="1200">
          <a:solidFill>
            <a:schemeClr val="accent1"/>
          </a:solidFill>
          <a:latin typeface="+mn-lt"/>
          <a:ea typeface="+mn-ea"/>
          <a:cs typeface="+mn-cs"/>
        </a:defRPr>
      </a:lvl4pPr>
      <a:lvl5pPr marL="944880" indent="-135255" algn="l" rtl="0" eaLnBrk="1" fontAlgn="base" hangingPunct="1">
        <a:spcBef>
          <a:spcPts val="225"/>
        </a:spcBef>
        <a:spcAft>
          <a:spcPts val="225"/>
        </a:spcAft>
        <a:buChar char="»"/>
        <a:defRPr sz="180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图片 18"/>
          <p:cNvPicPr>
            <a:picLocks noChangeAspect="1"/>
          </p:cNvPicPr>
          <p:nvPr/>
        </p:nvPicPr>
        <p:blipFill>
          <a:blip r:embed="rId11"/>
          <a:stretch>
            <a:fillRect/>
          </a:stretch>
        </p:blipFill>
        <p:spPr>
          <a:xfrm>
            <a:off x="0" y="7938"/>
            <a:ext cx="9144000" cy="6842125"/>
          </a:xfrm>
          <a:prstGeom prst="rect">
            <a:avLst/>
          </a:prstGeom>
          <a:noFill/>
          <a:ln w="9525">
            <a:noFill/>
          </a:ln>
        </p:spPr>
      </p:pic>
      <p:sp>
        <p:nvSpPr>
          <p:cNvPr id="5123" name="KSO_BT1"/>
          <p:cNvSpPr>
            <a:spLocks noGrp="1"/>
          </p:cNvSpPr>
          <p:nvPr>
            <p:ph type="title"/>
          </p:nvPr>
        </p:nvSpPr>
        <p:spPr>
          <a:xfrm>
            <a:off x="415925" y="254000"/>
            <a:ext cx="8291513" cy="709613"/>
          </a:xfrm>
          <a:prstGeom prst="rect">
            <a:avLst/>
          </a:prstGeom>
          <a:noFill/>
          <a:ln w="9525">
            <a:noFill/>
          </a:ln>
        </p:spPr>
        <p:txBody>
          <a:bodyPr anchor="b"/>
          <a:lstStyle/>
          <a:p>
            <a:pPr lvl="0"/>
            <a:r>
              <a:rPr lang="zh-CN" altLang="en-US" dirty="0"/>
              <a:t>单击此处编辑母版标题样式</a:t>
            </a:r>
            <a:endParaRPr lang="en-US" altLang="en-US" dirty="0"/>
          </a:p>
        </p:txBody>
      </p:sp>
      <p:sp>
        <p:nvSpPr>
          <p:cNvPr id="5124" name="KSO_BC1"/>
          <p:cNvSpPr>
            <a:spLocks noGrp="1"/>
          </p:cNvSpPr>
          <p:nvPr>
            <p:ph type="body"/>
          </p:nvPr>
        </p:nvSpPr>
        <p:spPr>
          <a:xfrm>
            <a:off x="419100" y="1184275"/>
            <a:ext cx="8291513" cy="5043488"/>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8E06F4D4-8882-4384-A55B-43A117EF5476}" type="datetimeFigureOut">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9766F749-7D53-4249-996F-331DC8AB91BD}" type="slidenum">
              <a:rPr lang="zh-CN" altLang="en-US" strike="noStrike" noProof="1" smtClean="0">
                <a:latin typeface="Arial" panose="020B060402020202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hf hdr="0" ftr="0" dt="0"/>
  <p:txStyles>
    <p:titleStyle>
      <a:lvl1pPr algn="l" defTabSz="914400" rtl="0" eaLnBrk="1" latinLnBrk="0" hangingPunct="1">
        <a:lnSpc>
          <a:spcPct val="90000"/>
        </a:lnSpc>
        <a:spcBef>
          <a:spcPct val="0"/>
        </a:spcBef>
        <a:buNone/>
        <a:defRPr sz="3200" b="1" i="0" kern="1200" baseline="0">
          <a:solidFill>
            <a:schemeClr val="accent1"/>
          </a:solidFill>
          <a:effectLst/>
          <a:latin typeface="Arial" panose="020B0604020202020204" pitchFamily="34" charset="0"/>
          <a:ea typeface="黑体" panose="02010609060101010101" pitchFamily="49" charset="-122"/>
          <a:cs typeface="+mj-cs"/>
        </a:defRPr>
      </a:lvl1pPr>
    </p:titleStyle>
    <p:bodyStyle>
      <a:lvl1pPr marL="357505" indent="-357505" algn="just" defTabSz="914400" rtl="0" eaLnBrk="1" latinLnBrk="0" hangingPunct="1">
        <a:spcBef>
          <a:spcPts val="600"/>
        </a:spcBef>
        <a:spcAft>
          <a:spcPts val="0"/>
        </a:spcAft>
        <a:buClr>
          <a:schemeClr val="accent1"/>
        </a:buClr>
        <a:buSzPct val="80000"/>
        <a:buFont typeface="Webdings" panose="05030102010509060703" pitchFamily="18" charset="2"/>
        <a:buChar char=""/>
        <a:defRPr lang="zh-CN" altLang="en-US" sz="2400" kern="1200" baseline="0" dirty="0" smtClean="0">
          <a:solidFill>
            <a:schemeClr val="tx1"/>
          </a:solidFill>
          <a:latin typeface="Arial" panose="020B0604020202020204" pitchFamily="34" charset="0"/>
          <a:ea typeface="黑体" panose="02010609060101010101" pitchFamily="49" charset="-122"/>
          <a:cs typeface="+mn-cs"/>
        </a:defRPr>
      </a:lvl1pPr>
      <a:lvl2pPr marL="723900" indent="-342900" algn="just" defTabSz="914400" rtl="0" eaLnBrk="1" latinLnBrk="0" hangingPunct="1">
        <a:spcBef>
          <a:spcPts val="0"/>
        </a:spcBef>
        <a:spcAft>
          <a:spcPts val="0"/>
        </a:spcAft>
        <a:buClr>
          <a:schemeClr val="tx1"/>
        </a:buClr>
        <a:buFont typeface="Arial" panose="020B0604020202020204" pitchFamily="34" charset="0"/>
        <a:buChar char="•"/>
        <a:tabLst>
          <a:tab pos="723900" algn="l"/>
        </a:tabLst>
        <a:defRPr sz="2000" kern="1200" baseline="0">
          <a:solidFill>
            <a:schemeClr val="tx1"/>
          </a:solidFill>
          <a:latin typeface="Arial" panose="020B0604020202020204" pitchFamily="34" charset="0"/>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496389" y="1"/>
            <a:ext cx="8142514" cy="103631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496389" y="1123406"/>
            <a:ext cx="8151222" cy="5024845"/>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96389" y="6244047"/>
            <a:ext cx="2063931" cy="243840"/>
          </a:xfrm>
          <a:prstGeom prst="rect">
            <a:avLst/>
          </a:prstGeom>
        </p:spPr>
        <p:txBody>
          <a:bodyPr vert="horz" lIns="91440" tIns="45720" rIns="91440" bIns="45720" rtlCol="0" anchor="ctr"/>
          <a:lstStyle>
            <a:lvl1pPr algn="l">
              <a:defRPr sz="68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028950" y="6244047"/>
            <a:ext cx="3086100" cy="243840"/>
          </a:xfrm>
          <a:prstGeom prst="rect">
            <a:avLst/>
          </a:prstGeom>
        </p:spPr>
        <p:txBody>
          <a:bodyPr vert="horz" lIns="91440" tIns="45720" rIns="91440" bIns="45720" rtlCol="0" anchor="ctr"/>
          <a:lstStyle>
            <a:lvl1pPr algn="ctr">
              <a:defRPr sz="68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7554" y="6244046"/>
            <a:ext cx="2063932" cy="252548"/>
          </a:xfrm>
          <a:prstGeom prst="rect">
            <a:avLst/>
          </a:prstGeom>
        </p:spPr>
        <p:txBody>
          <a:bodyPr vert="horz" lIns="91440" tIns="45720" rIns="91440" bIns="45720" rtlCol="0" anchor="ctr"/>
          <a:lstStyle>
            <a:lvl1pPr algn="r">
              <a:defRPr sz="680">
                <a:solidFill>
                  <a:schemeClr val="tx1">
                    <a:tint val="75000"/>
                  </a:schemeClr>
                </a:solidFill>
              </a:defRPr>
            </a:lvl1pPr>
          </a:lstStyle>
          <a:p>
            <a:fld id="{E721A28B-771F-4EED-AD1F-A787AB753DA4}" type="slidenum">
              <a:rPr lang="zh-CN" altLang="en-US" smtClean="0"/>
            </a:fld>
            <a:endParaRPr lang="zh-CN" altLang="en-US" dirty="0"/>
          </a:p>
        </p:txBody>
      </p:sp>
      <p:sp>
        <p:nvSpPr>
          <p:cNvPr id="1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3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1.xml"/><Relationship Id="rId4" Type="http://schemas.openxmlformats.org/officeDocument/2006/relationships/tags" Target="../tags/tag15.xml"/><Relationship Id="rId3" Type="http://schemas.openxmlformats.org/officeDocument/2006/relationships/image" Target="../media/image10.png"/><Relationship Id="rId2" Type="http://schemas.openxmlformats.org/officeDocument/2006/relationships/tags" Target="../tags/tag14.xml"/><Relationship Id="rId1" Type="http://schemas.openxmlformats.org/officeDocument/2006/relationships/tags" Target="../tags/tag1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tags" Target="../tags/tag55.xml"/><Relationship Id="rId5" Type="http://schemas.openxmlformats.org/officeDocument/2006/relationships/image" Target="../media/image10.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60.xml"/><Relationship Id="rId5" Type="http://schemas.openxmlformats.org/officeDocument/2006/relationships/image" Target="../media/image10.png"/><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65.xml"/><Relationship Id="rId5" Type="http://schemas.openxmlformats.org/officeDocument/2006/relationships/image" Target="../media/image10.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70.xml"/><Relationship Id="rId5" Type="http://schemas.openxmlformats.org/officeDocument/2006/relationships/image" Target="../media/image10.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73.xml"/><Relationship Id="rId3" Type="http://schemas.openxmlformats.org/officeDocument/2006/relationships/image" Target="../media/image10.png"/><Relationship Id="rId2" Type="http://schemas.openxmlformats.org/officeDocument/2006/relationships/tags" Target="../tags/tag72.xml"/><Relationship Id="rId1" Type="http://schemas.openxmlformats.org/officeDocument/2006/relationships/tags" Target="../tags/tag7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2" Type="http://schemas.openxmlformats.org/officeDocument/2006/relationships/slideLayout" Target="../slideLayouts/slideLayout4.xml"/><Relationship Id="rId11" Type="http://schemas.openxmlformats.org/officeDocument/2006/relationships/image" Target="../media/image10.png"/><Relationship Id="rId10" Type="http://schemas.openxmlformats.org/officeDocument/2006/relationships/tags" Target="../tags/tag83.xml"/><Relationship Id="rId1" Type="http://schemas.openxmlformats.org/officeDocument/2006/relationships/tags" Target="../tags/tag7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4" Type="http://schemas.openxmlformats.org/officeDocument/2006/relationships/slideLayout" Target="../slideLayouts/slideLayout4.xml"/><Relationship Id="rId43" Type="http://schemas.openxmlformats.org/officeDocument/2006/relationships/tags" Target="../tags/tag125.xml"/><Relationship Id="rId42" Type="http://schemas.openxmlformats.org/officeDocument/2006/relationships/image" Target="../media/image10.png"/><Relationship Id="rId41" Type="http://schemas.openxmlformats.org/officeDocument/2006/relationships/tags" Target="../tags/tag124.xml"/><Relationship Id="rId40" Type="http://schemas.openxmlformats.org/officeDocument/2006/relationships/tags" Target="../tags/tag123.xml"/><Relationship Id="rId4" Type="http://schemas.openxmlformats.org/officeDocument/2006/relationships/tags" Target="../tags/tag87.xml"/><Relationship Id="rId39" Type="http://schemas.openxmlformats.org/officeDocument/2006/relationships/tags" Target="../tags/tag122.xml"/><Relationship Id="rId38" Type="http://schemas.openxmlformats.org/officeDocument/2006/relationships/tags" Target="../tags/tag121.xml"/><Relationship Id="rId37" Type="http://schemas.openxmlformats.org/officeDocument/2006/relationships/tags" Target="../tags/tag120.xml"/><Relationship Id="rId36" Type="http://schemas.openxmlformats.org/officeDocument/2006/relationships/tags" Target="../tags/tag119.xml"/><Relationship Id="rId35" Type="http://schemas.openxmlformats.org/officeDocument/2006/relationships/tags" Target="../tags/tag118.xml"/><Relationship Id="rId34" Type="http://schemas.openxmlformats.org/officeDocument/2006/relationships/tags" Target="../tags/tag117.xml"/><Relationship Id="rId33" Type="http://schemas.openxmlformats.org/officeDocument/2006/relationships/tags" Target="../tags/tag116.xml"/><Relationship Id="rId32" Type="http://schemas.openxmlformats.org/officeDocument/2006/relationships/tags" Target="../tags/tag115.xml"/><Relationship Id="rId31" Type="http://schemas.openxmlformats.org/officeDocument/2006/relationships/tags" Target="../tags/tag114.xml"/><Relationship Id="rId30" Type="http://schemas.openxmlformats.org/officeDocument/2006/relationships/tags" Target="../tags/tag113.xml"/><Relationship Id="rId3" Type="http://schemas.openxmlformats.org/officeDocument/2006/relationships/tags" Target="../tags/tag86.xml"/><Relationship Id="rId29" Type="http://schemas.openxmlformats.org/officeDocument/2006/relationships/tags" Target="../tags/tag112.xml"/><Relationship Id="rId28" Type="http://schemas.openxmlformats.org/officeDocument/2006/relationships/tags" Target="../tags/tag111.xml"/><Relationship Id="rId27" Type="http://schemas.openxmlformats.org/officeDocument/2006/relationships/tags" Target="../tags/tag110.xml"/><Relationship Id="rId26" Type="http://schemas.openxmlformats.org/officeDocument/2006/relationships/tags" Target="../tags/tag109.xml"/><Relationship Id="rId25" Type="http://schemas.openxmlformats.org/officeDocument/2006/relationships/tags" Target="../tags/tag108.xml"/><Relationship Id="rId24" Type="http://schemas.openxmlformats.org/officeDocument/2006/relationships/tags" Target="../tags/tag107.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5.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4.xml"/><Relationship Id="rId6" Type="http://schemas.openxmlformats.org/officeDocument/2006/relationships/tags" Target="../tags/tag20.xml"/><Relationship Id="rId5" Type="http://schemas.openxmlformats.org/officeDocument/2006/relationships/image" Target="../media/image10.png"/><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tags" Target="../tags/tag126.xml"/></Relationships>
</file>

<file path=ppt/slides/_rels/slide32.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3" Type="http://schemas.openxmlformats.org/officeDocument/2006/relationships/slideLayout" Target="../slideLayouts/slideLayout4.xml"/><Relationship Id="rId22" Type="http://schemas.openxmlformats.org/officeDocument/2006/relationships/tags" Target="../tags/tag147.xml"/><Relationship Id="rId21" Type="http://schemas.openxmlformats.org/officeDocument/2006/relationships/image" Target="../media/image10.png"/><Relationship Id="rId20" Type="http://schemas.openxmlformats.org/officeDocument/2006/relationships/tags" Target="../tags/tag146.xml"/><Relationship Id="rId2" Type="http://schemas.openxmlformats.org/officeDocument/2006/relationships/tags" Target="../tags/tag128.xml"/><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7.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148.xml"/></Relationships>
</file>

<file path=ppt/slides/_rels/slide36.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6" Type="http://schemas.openxmlformats.org/officeDocument/2006/relationships/slideLayout" Target="../slideLayouts/slideLayout4.xml"/><Relationship Id="rId25" Type="http://schemas.openxmlformats.org/officeDocument/2006/relationships/image" Target="../media/image10.png"/><Relationship Id="rId24" Type="http://schemas.openxmlformats.org/officeDocument/2006/relationships/tags" Target="../tags/tag172.xml"/><Relationship Id="rId23" Type="http://schemas.openxmlformats.org/officeDocument/2006/relationships/tags" Target="../tags/tag171.xml"/><Relationship Id="rId22" Type="http://schemas.openxmlformats.org/officeDocument/2006/relationships/tags" Target="../tags/tag170.xml"/><Relationship Id="rId21" Type="http://schemas.openxmlformats.org/officeDocument/2006/relationships/tags" Target="../tags/tag169.xml"/><Relationship Id="rId20" Type="http://schemas.openxmlformats.org/officeDocument/2006/relationships/tags" Target="../tags/tag168.xml"/><Relationship Id="rId2" Type="http://schemas.openxmlformats.org/officeDocument/2006/relationships/tags" Target="../tags/tag15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49.xml"/></Relationships>
</file>

<file path=ppt/slides/_rels/slide37.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5" Type="http://schemas.openxmlformats.org/officeDocument/2006/relationships/slideLayout" Target="../slideLayouts/slideLayout4.xml"/><Relationship Id="rId14" Type="http://schemas.openxmlformats.org/officeDocument/2006/relationships/image" Target="../media/image10.png"/><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4.xml"/><Relationship Id="rId6" Type="http://schemas.openxmlformats.org/officeDocument/2006/relationships/image" Target="../media/image10.png"/><Relationship Id="rId5" Type="http://schemas.microsoft.com/office/2007/relationships/hdphoto" Target="../media/image24.png"/><Relationship Id="rId4" Type="http://schemas.openxmlformats.org/officeDocument/2006/relationships/image" Target="../media/image23.png"/><Relationship Id="rId3" Type="http://schemas.microsoft.com/office/2007/relationships/hdphoto"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tags" Target="../tags/tag25.xml"/><Relationship Id="rId5" Type="http://schemas.openxmlformats.org/officeDocument/2006/relationships/image" Target="../media/image10.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2.xml"/><Relationship Id="rId1"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2" Type="http://schemas.openxmlformats.org/officeDocument/2006/relationships/slideLayout" Target="../slideLayouts/slideLayout4.xml"/><Relationship Id="rId21" Type="http://schemas.openxmlformats.org/officeDocument/2006/relationships/image" Target="../media/image10.png"/><Relationship Id="rId20" Type="http://schemas.openxmlformats.org/officeDocument/2006/relationships/tags" Target="../tags/tag205.xml"/><Relationship Id="rId2" Type="http://schemas.openxmlformats.org/officeDocument/2006/relationships/tags" Target="../tags/tag187.xml"/><Relationship Id="rId19" Type="http://schemas.openxmlformats.org/officeDocument/2006/relationships/tags" Target="../tags/tag204.xml"/><Relationship Id="rId18" Type="http://schemas.openxmlformats.org/officeDocument/2006/relationships/tags" Target="../tags/tag203.xml"/><Relationship Id="rId17" Type="http://schemas.openxmlformats.org/officeDocument/2006/relationships/tags" Target="../tags/tag202.xml"/><Relationship Id="rId16" Type="http://schemas.openxmlformats.org/officeDocument/2006/relationships/tags" Target="../tags/tag201.xml"/><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6" Type="http://schemas.openxmlformats.org/officeDocument/2006/relationships/slideLayout" Target="../slideLayouts/slideLayout4.xml"/><Relationship Id="rId25" Type="http://schemas.openxmlformats.org/officeDocument/2006/relationships/image" Target="../media/image10.png"/><Relationship Id="rId24" Type="http://schemas.openxmlformats.org/officeDocument/2006/relationships/tags" Target="../tags/tag229.xml"/><Relationship Id="rId23" Type="http://schemas.openxmlformats.org/officeDocument/2006/relationships/tags" Target="../tags/tag228.xml"/><Relationship Id="rId22" Type="http://schemas.openxmlformats.org/officeDocument/2006/relationships/tags" Target="../tags/tag227.xml"/><Relationship Id="rId21" Type="http://schemas.openxmlformats.org/officeDocument/2006/relationships/tags" Target="../tags/tag226.xml"/><Relationship Id="rId20" Type="http://schemas.openxmlformats.org/officeDocument/2006/relationships/tags" Target="../tags/tag225.xml"/><Relationship Id="rId2" Type="http://schemas.openxmlformats.org/officeDocument/2006/relationships/tags" Target="../tags/tag207.xml"/><Relationship Id="rId19" Type="http://schemas.openxmlformats.org/officeDocument/2006/relationships/tags" Target="../tags/tag224.xml"/><Relationship Id="rId18" Type="http://schemas.openxmlformats.org/officeDocument/2006/relationships/tags" Target="../tags/tag223.xml"/><Relationship Id="rId17" Type="http://schemas.openxmlformats.org/officeDocument/2006/relationships/tags" Target="../tags/tag222.xml"/><Relationship Id="rId16" Type="http://schemas.openxmlformats.org/officeDocument/2006/relationships/tags" Target="../tags/tag221.xml"/><Relationship Id="rId15" Type="http://schemas.openxmlformats.org/officeDocument/2006/relationships/tags" Target="../tags/tag220.xml"/><Relationship Id="rId14" Type="http://schemas.openxmlformats.org/officeDocument/2006/relationships/tags" Target="../tags/tag219.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0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2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tags" Target="../tags/tag23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56.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7" Type="http://schemas.openxmlformats.org/officeDocument/2006/relationships/slideLayout" Target="../slideLayouts/slideLayout4.xml"/><Relationship Id="rId36" Type="http://schemas.openxmlformats.org/officeDocument/2006/relationships/tags" Target="../tags/tag266.xml"/><Relationship Id="rId35" Type="http://schemas.openxmlformats.org/officeDocument/2006/relationships/tags" Target="../tags/tag265.xml"/><Relationship Id="rId34" Type="http://schemas.openxmlformats.org/officeDocument/2006/relationships/tags" Target="../tags/tag264.xml"/><Relationship Id="rId33" Type="http://schemas.openxmlformats.org/officeDocument/2006/relationships/tags" Target="../tags/tag263.xml"/><Relationship Id="rId32" Type="http://schemas.openxmlformats.org/officeDocument/2006/relationships/tags" Target="../tags/tag262.xml"/><Relationship Id="rId31" Type="http://schemas.openxmlformats.org/officeDocument/2006/relationships/tags" Target="../tags/tag261.xml"/><Relationship Id="rId30" Type="http://schemas.openxmlformats.org/officeDocument/2006/relationships/tags" Target="../tags/tag260.xml"/><Relationship Id="rId3" Type="http://schemas.openxmlformats.org/officeDocument/2006/relationships/tags" Target="../tags/tag233.xml"/><Relationship Id="rId29" Type="http://schemas.openxmlformats.org/officeDocument/2006/relationships/tags" Target="../tags/tag259.xml"/><Relationship Id="rId28" Type="http://schemas.openxmlformats.org/officeDocument/2006/relationships/tags" Target="../tags/tag258.xml"/><Relationship Id="rId27" Type="http://schemas.openxmlformats.org/officeDocument/2006/relationships/tags" Target="../tags/tag257.xml"/><Relationship Id="rId26" Type="http://schemas.openxmlformats.org/officeDocument/2006/relationships/tags" Target="../tags/tag256.xml"/><Relationship Id="rId25" Type="http://schemas.openxmlformats.org/officeDocument/2006/relationships/tags" Target="../tags/tag255.xml"/><Relationship Id="rId24" Type="http://schemas.openxmlformats.org/officeDocument/2006/relationships/tags" Target="../tags/tag254.xml"/><Relationship Id="rId23" Type="http://schemas.openxmlformats.org/officeDocument/2006/relationships/tags" Target="../tags/tag253.xml"/><Relationship Id="rId22" Type="http://schemas.openxmlformats.org/officeDocument/2006/relationships/tags" Target="../tags/tag252.xml"/><Relationship Id="rId21" Type="http://schemas.openxmlformats.org/officeDocument/2006/relationships/tags" Target="../tags/tag251.xml"/><Relationship Id="rId20" Type="http://schemas.openxmlformats.org/officeDocument/2006/relationships/tags" Target="../tags/tag250.xml"/><Relationship Id="rId2" Type="http://schemas.openxmlformats.org/officeDocument/2006/relationships/tags" Target="../tags/tag232.xml"/><Relationship Id="rId19" Type="http://schemas.openxmlformats.org/officeDocument/2006/relationships/tags" Target="../tags/tag249.xml"/><Relationship Id="rId18" Type="http://schemas.openxmlformats.org/officeDocument/2006/relationships/tags" Target="../tags/tag248.xml"/><Relationship Id="rId17" Type="http://schemas.openxmlformats.org/officeDocument/2006/relationships/tags" Target="../tags/tag247.xml"/><Relationship Id="rId16" Type="http://schemas.openxmlformats.org/officeDocument/2006/relationships/tags" Target="../tags/tag246.xml"/><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tags" Target="../tags/tag31.xml"/><Relationship Id="rId5" Type="http://schemas.openxmlformats.org/officeDocument/2006/relationships/image" Target="../media/image10.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4.xml"/><Relationship Id="rId6" Type="http://schemas.openxmlformats.org/officeDocument/2006/relationships/tags" Target="../tags/tag36.xml"/><Relationship Id="rId5" Type="http://schemas.openxmlformats.org/officeDocument/2006/relationships/image" Target="../media/image10.png"/><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tags" Target="../tags/tag27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image" Target="../media/image33.png"/></Relationships>
</file>

<file path=ppt/slides/_rels/slide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7" Type="http://schemas.openxmlformats.org/officeDocument/2006/relationships/slideLayout" Target="../slideLayouts/slideLayout4.xml"/><Relationship Id="rId16" Type="http://schemas.openxmlformats.org/officeDocument/2006/relationships/image" Target="../media/image10.png"/><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custDataLst>
              <p:tags r:id="rId1"/>
            </p:custDataLst>
          </p:nvPr>
        </p:nvSpPr>
        <p:spPr>
          <a:xfrm>
            <a:off x="539750" y="1555750"/>
            <a:ext cx="5937250" cy="1363663"/>
          </a:xfrm>
          <a:ln>
            <a:miter/>
          </a:ln>
        </p:spPr>
        <p:txBody>
          <a:bodyPr vert="horz" lIns="91440" tIns="45720" rIns="91440" bIns="45720" rtlCol="0" anchor="b">
            <a:normAutofit/>
          </a:bodyPr>
          <a:lstStyle/>
          <a:p>
            <a:pPr marL="0" indent="0" algn="ctr" eaLnBrk="1" fontAlgn="base" hangingPunct="1">
              <a:spcAft>
                <a:spcPts val="0"/>
              </a:spcAft>
              <a:buSzTx/>
              <a:buNone/>
              <a:defRPr/>
            </a:pPr>
            <a:r>
              <a:rPr lang="en-US" altLang="zh-CN" sz="4000" strike="noStrike" noProof="1" smtClean="0">
                <a:solidFill>
                  <a:schemeClr val="accent5">
                    <a:lumMod val="50000"/>
                  </a:schemeClr>
                </a:solidFill>
                <a:latin typeface="+mj-lt"/>
                <a:ea typeface="+mj-ea"/>
              </a:rPr>
              <a:t>全科医学教育和科学研究</a:t>
            </a:r>
            <a:endParaRPr lang="en-US" altLang="zh-CN" sz="4000" strike="noStrike" noProof="1" smtClean="0">
              <a:solidFill>
                <a:schemeClr val="accent5">
                  <a:lumMod val="50000"/>
                </a:schemeClr>
              </a:solidFill>
              <a:latin typeface="+mj-lt"/>
              <a:ea typeface="+mj-ea"/>
            </a:endParaRPr>
          </a:p>
        </p:txBody>
      </p:sp>
      <p:sp>
        <p:nvSpPr>
          <p:cNvPr id="20" name="副标题 19"/>
          <p:cNvSpPr>
            <a:spLocks noGrp="1"/>
          </p:cNvSpPr>
          <p:nvPr>
            <p:ph type="subTitle" idx="1"/>
            <p:custDataLst>
              <p:tags r:id="rId2"/>
            </p:custDataLst>
          </p:nvPr>
        </p:nvSpPr>
        <p:spPr>
          <a:ln>
            <a:miter/>
          </a:ln>
        </p:spPr>
        <p:txBody>
          <a:bodyPr vert="horz" lIns="91440" tIns="45720" rIns="91440" bIns="45720" rtlCol="0" anchor="t" anchorCtr="0">
            <a:noAutofit/>
          </a:bodyPr>
          <a:lstStyle/>
          <a:p>
            <a:pPr algn="ctr" eaLnBrk="1" fontAlgn="auto" hangingPunct="1">
              <a:lnSpc>
                <a:spcPct val="90000"/>
              </a:lnSpc>
              <a:buSzPct val="95000"/>
              <a:buFont typeface="Wingdings 2" panose="05020102010507070707" pitchFamily="18" charset="2"/>
              <a:buNone/>
            </a:pPr>
            <a:r>
              <a:rPr lang="en-US" altLang="zh-CN" sz="1900" b="1" strike="noStrike" noProof="1" smtClean="0">
                <a:solidFill>
                  <a:srgbClr val="002060"/>
                </a:solidFill>
                <a:latin typeface="华文楷体" panose="02010600040101010101" charset="-122"/>
                <a:ea typeface="华文楷体" panose="02010600040101010101" charset="-122"/>
              </a:rPr>
              <a:t>复旦大学附属华山医院</a:t>
            </a:r>
            <a:r>
              <a:rPr sz="1900" b="1" strike="noStrike" noProof="1" smtClean="0">
                <a:solidFill>
                  <a:srgbClr val="002060"/>
                </a:solidFill>
                <a:latin typeface="华文楷体" panose="02010600040101010101" charset="-122"/>
                <a:ea typeface="华文楷体" panose="02010600040101010101" charset="-122"/>
              </a:rPr>
              <a:t>老年医学科</a:t>
            </a:r>
            <a:endParaRPr lang="en-US" altLang="zh-CN" sz="1900" b="1" strike="noStrike" noProof="1" smtClean="0">
              <a:solidFill>
                <a:srgbClr val="002060"/>
              </a:solidFill>
              <a:latin typeface="华文楷体" panose="02010600040101010101" charset="-122"/>
              <a:ea typeface="华文楷体" panose="02010600040101010101" charset="-122"/>
            </a:endParaRPr>
          </a:p>
          <a:p>
            <a:pPr algn="ctr" eaLnBrk="1" fontAlgn="auto" hangingPunct="1">
              <a:lnSpc>
                <a:spcPct val="90000"/>
              </a:lnSpc>
              <a:buSzPct val="95000"/>
              <a:buFont typeface="Wingdings 2" panose="05020102010507070707" pitchFamily="18" charset="2"/>
              <a:buNone/>
            </a:pPr>
            <a:r>
              <a:rPr lang="en-US" altLang="zh-CN" sz="1900" b="1" strike="noStrike" noProof="1" smtClean="0">
                <a:solidFill>
                  <a:srgbClr val="002060"/>
                </a:solidFill>
                <a:latin typeface="华文楷体" panose="02010600040101010101" charset="-122"/>
                <a:ea typeface="华文楷体" panose="02010600040101010101" charset="-122"/>
              </a:rPr>
              <a:t>朱  敏</a:t>
            </a:r>
            <a:endParaRPr lang="en-US" altLang="zh-CN" sz="1900" b="1" strike="noStrike" noProof="1" smtClean="0">
              <a:solidFill>
                <a:srgbClr val="002060"/>
              </a:solidFill>
              <a:latin typeface="华文楷体" panose="02010600040101010101" charset="-122"/>
              <a:ea typeface="华文楷体" panose="02010600040101010101" charset="-122"/>
            </a:endParaRPr>
          </a:p>
          <a:p>
            <a:pPr algn="ctr" eaLnBrk="1" fontAlgn="auto" hangingPunct="1">
              <a:lnSpc>
                <a:spcPct val="90000"/>
              </a:lnSpc>
              <a:buSzPct val="95000"/>
              <a:buFont typeface="Wingdings 2" panose="05020102010507070707" pitchFamily="18" charset="2"/>
              <a:buNone/>
            </a:pPr>
            <a:endParaRPr lang="en-US" altLang="zh-CN" sz="1900" b="1" strike="noStrike" noProof="1" smtClean="0">
              <a:solidFill>
                <a:srgbClr val="002060"/>
              </a:solidFill>
              <a:latin typeface="华文楷体" panose="02010600040101010101" charset="-122"/>
              <a:ea typeface="华文楷体" panose="02010600040101010101" charset="-122"/>
            </a:endParaRPr>
          </a:p>
          <a:p>
            <a:pPr algn="ctr" eaLnBrk="1" fontAlgn="auto" hangingPunct="1">
              <a:lnSpc>
                <a:spcPct val="90000"/>
              </a:lnSpc>
              <a:buSzPct val="95000"/>
              <a:buFont typeface="Wingdings 2" panose="05020102010507070707" pitchFamily="18" charset="2"/>
              <a:buNone/>
            </a:pPr>
            <a:r>
              <a:rPr lang="en-US" altLang="zh-CN" sz="1900" b="1" strike="noStrike" noProof="1" smtClean="0">
                <a:solidFill>
                  <a:srgbClr val="002060"/>
                </a:solidFill>
                <a:latin typeface="华文楷体" panose="02010600040101010101" charset="-122"/>
                <a:ea typeface="华文楷体" panose="02010600040101010101" charset="-122"/>
              </a:rPr>
              <a:t>zhumin-405@163.com</a:t>
            </a:r>
            <a:endParaRPr lang="en-US" altLang="zh-CN" sz="1900" b="1" strike="noStrike" noProof="1" smtClean="0">
              <a:solidFill>
                <a:srgbClr val="002060"/>
              </a:solidFill>
              <a:latin typeface="华文楷体" panose="02010600040101010101" charset="-122"/>
              <a:ea typeface="华文楷体" panose="02010600040101010101" charset="-122"/>
            </a:endParaRPr>
          </a:p>
          <a:p>
            <a:pPr algn="ctr" eaLnBrk="1" fontAlgn="auto" hangingPunct="1">
              <a:lnSpc>
                <a:spcPct val="90000"/>
              </a:lnSpc>
              <a:buSzPct val="95000"/>
              <a:buFont typeface="Wingdings 2" panose="05020102010507070707" pitchFamily="18" charset="2"/>
              <a:buNone/>
            </a:pPr>
            <a:r>
              <a:rPr lang="en-US" altLang="zh-CN" sz="1900" b="1" strike="noStrike" noProof="1" smtClean="0">
                <a:solidFill>
                  <a:srgbClr val="002060"/>
                </a:solidFill>
                <a:latin typeface="华文楷体" panose="02010600040101010101" charset="-122"/>
                <a:ea typeface="华文楷体" panose="02010600040101010101" charset="-122"/>
              </a:rPr>
              <a:t>13818138726</a:t>
            </a:r>
            <a:endParaRPr lang="en-US" altLang="zh-CN" sz="1900" b="1" strike="noStrike" noProof="1" smtClean="0">
              <a:solidFill>
                <a:srgbClr val="002060"/>
              </a:solidFill>
              <a:latin typeface="华文楷体" panose="02010600040101010101" charset="-122"/>
              <a:ea typeface="华文楷体" panose="02010600040101010101" charset="-122"/>
            </a:endParaRPr>
          </a:p>
        </p:txBody>
      </p:sp>
      <p:sp>
        <p:nvSpPr>
          <p:cNvPr id="2" name="灯片编号占位符 1"/>
          <p:cNvSpPr>
            <a:spLocks noGrp="1"/>
          </p:cNvSpPr>
          <p:nvPr>
            <p:ph type="sldNum" sz="quarter" idx="12"/>
          </p:nvPr>
        </p:nvSpPr>
        <p:spPr/>
        <p:txBody>
          <a:bodyP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pic>
        <p:nvPicPr>
          <p:cNvPr id="3" name="图片 2"/>
          <p:cNvPicPr>
            <a:picLocks noChangeAspect="1"/>
          </p:cNvPicPr>
          <p:nvPr/>
        </p:nvPicPr>
        <p:blipFill>
          <a:blip r:embed="rId3"/>
          <a:srcRect l="27455" t="13010" r="23667" b="7919"/>
          <a:stretch>
            <a:fillRect/>
          </a:stretch>
        </p:blipFill>
        <p:spPr>
          <a:xfrm>
            <a:off x="610870" y="249555"/>
            <a:ext cx="1024255" cy="1242695"/>
          </a:xfrm>
          <a:prstGeom prst="rect">
            <a:avLst/>
          </a:prstGeom>
        </p:spPr>
      </p:pic>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3"/>
          <p:cNvGrpSpPr/>
          <p:nvPr/>
        </p:nvGrpSpPr>
        <p:grpSpPr>
          <a:xfrm>
            <a:off x="900113" y="977900"/>
            <a:ext cx="1546225" cy="1152525"/>
            <a:chOff x="0" y="0"/>
            <a:chExt cx="2436" cy="1814"/>
          </a:xfrm>
        </p:grpSpPr>
        <p:sp>
          <p:nvSpPr>
            <p:cNvPr id="44034"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44035"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10" name="Rectangle 7"/>
          <p:cNvSpPr txBox="1">
            <a:spLocks noChangeArrowheads="1"/>
          </p:cNvSpPr>
          <p:nvPr>
            <p:custDataLst>
              <p:tags r:id="rId3"/>
            </p:custDataLst>
          </p:nvPr>
        </p:nvSpPr>
        <p:spPr bwMode="auto">
          <a:xfrm>
            <a:off x="395288" y="2697163"/>
            <a:ext cx="6470650"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15875" indent="-15875"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1pPr>
            <a:lvl2pPr marL="742950" indent="-28575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2pPr>
            <a:lvl3pPr marL="11430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3pPr>
            <a:lvl4pPr marL="16002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4pPr>
            <a:lvl5pPr marL="20574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fontAlgn="base" hangingPunct="1">
              <a:lnSpc>
                <a:spcPct val="150000"/>
              </a:lnSpc>
              <a:spcBef>
                <a:spcPct val="0"/>
              </a:spcBef>
              <a:spcAft>
                <a:spcPct val="50000"/>
              </a:spcAft>
              <a:buClr>
                <a:srgbClr val="0E9651"/>
              </a:buClr>
              <a:buFont typeface="Wingdings" panose="05000000000000000000" charset="0"/>
              <a:buChar char="l"/>
            </a:pPr>
            <a:r>
              <a:rPr lang="zh-CN" altLang="en-US" sz="2000" strike="noStrike" noProof="1" smtClean="0">
                <a:solidFill>
                  <a:schemeClr val="tx1"/>
                </a:solidFill>
                <a:latin typeface="+mn-lt"/>
                <a:ea typeface="+mn-ea"/>
                <a:cs typeface="+mn-cs"/>
              </a:rPr>
              <a:t>全科医学的毕业后教育</a:t>
            </a:r>
            <a:endParaRPr lang="zh-CN" altLang="en-US" sz="2000" strike="noStrike" noProof="1" smtClean="0">
              <a:solidFill>
                <a:schemeClr val="tx1"/>
              </a:solidFill>
              <a:latin typeface="+mn-lt"/>
              <a:ea typeface="+mn-ea"/>
            </a:endParaRPr>
          </a:p>
          <a:p>
            <a:pPr eaLnBrk="1" fontAlgn="base" hangingPunct="1">
              <a:lnSpc>
                <a:spcPct val="150000"/>
              </a:lnSpc>
              <a:spcBef>
                <a:spcPct val="0"/>
              </a:spcBef>
              <a:spcAft>
                <a:spcPct val="50000"/>
              </a:spcAft>
              <a:buFont typeface="Wingdings 2" panose="05020102010507070707" pitchFamily="18" charset="2"/>
              <a:buNone/>
            </a:pPr>
            <a:r>
              <a:rPr lang="zh-CN" altLang="en-US" sz="2000" strike="noStrike" noProof="1" smtClean="0">
                <a:solidFill>
                  <a:schemeClr val="tx1"/>
                </a:solidFill>
                <a:latin typeface="+mn-lt"/>
                <a:ea typeface="+mn-ea"/>
                <a:cs typeface="+mn-cs"/>
              </a:rPr>
              <a:t>(Postgraduate training program on general practice) </a:t>
            </a:r>
            <a:endParaRPr lang="zh-CN" altLang="en-US" sz="2000" strike="noStrike" noProof="1" smtClean="0">
              <a:solidFill>
                <a:schemeClr val="tx1"/>
              </a:solidFill>
              <a:latin typeface="+mn-lt"/>
              <a:ea typeface="+mn-ea"/>
            </a:endParaRPr>
          </a:p>
          <a:p>
            <a:pPr marL="285750" indent="-285750" eaLnBrk="1" fontAlgn="base" hangingPunct="1">
              <a:lnSpc>
                <a:spcPct val="150000"/>
              </a:lnSpc>
              <a:spcBef>
                <a:spcPct val="0"/>
              </a:spcBef>
              <a:spcAft>
                <a:spcPct val="50000"/>
              </a:spcAft>
              <a:buClr>
                <a:srgbClr val="0E9651"/>
              </a:buClr>
              <a:buSzTx/>
              <a:buFont typeface="Wingdings" panose="05000000000000000000" charset="0"/>
              <a:buChar char="l"/>
            </a:pPr>
            <a:r>
              <a:rPr lang="zh-CN" altLang="en-US" sz="2000" strike="noStrike" noProof="1" smtClean="0">
                <a:solidFill>
                  <a:schemeClr val="tx1"/>
                </a:solidFill>
                <a:latin typeface="+mn-lt"/>
                <a:ea typeface="+mn-ea"/>
                <a:cs typeface="+mn-cs"/>
              </a:rPr>
              <a:t>全科医学职业培训</a:t>
            </a:r>
            <a:endParaRPr lang="zh-CN" altLang="en-US" sz="2000" strike="noStrike" noProof="1" smtClean="0">
              <a:solidFill>
                <a:schemeClr val="tx1"/>
              </a:solidFill>
              <a:latin typeface="+mn-lt"/>
              <a:ea typeface="+mn-ea"/>
            </a:endParaRPr>
          </a:p>
          <a:p>
            <a:pPr marL="0" indent="0" eaLnBrk="1" fontAlgn="base" hangingPunct="1">
              <a:lnSpc>
                <a:spcPct val="150000"/>
              </a:lnSpc>
              <a:spcBef>
                <a:spcPct val="0"/>
              </a:spcBef>
              <a:spcAft>
                <a:spcPct val="50000"/>
              </a:spcAft>
              <a:buNone/>
            </a:pPr>
            <a:r>
              <a:rPr lang="zh-CN" altLang="en-US" sz="2000" strike="noStrike" noProof="1" smtClean="0">
                <a:solidFill>
                  <a:schemeClr val="tx1"/>
                </a:solidFill>
                <a:latin typeface="+mn-lt"/>
                <a:ea typeface="+mn-ea"/>
                <a:cs typeface="+mn-cs"/>
              </a:rPr>
              <a:t>(Vocational  training program on general practice) </a:t>
            </a:r>
            <a:endParaRPr lang="zh-CN" altLang="en-US" sz="2000" strike="noStrike" noProof="1" smtClean="0">
              <a:solidFill>
                <a:schemeClr val="tx1"/>
              </a:solidFill>
              <a:latin typeface="+mn-lt"/>
              <a:ea typeface="+mn-ea"/>
            </a:endParaRPr>
          </a:p>
          <a:p>
            <a:pPr marL="285750" indent="-285750" eaLnBrk="1" fontAlgn="base" hangingPunct="1">
              <a:lnSpc>
                <a:spcPct val="150000"/>
              </a:lnSpc>
              <a:spcBef>
                <a:spcPct val="0"/>
              </a:spcBef>
              <a:spcAft>
                <a:spcPct val="50000"/>
              </a:spcAft>
              <a:buClr>
                <a:srgbClr val="0E9651"/>
              </a:buClr>
              <a:buSzTx/>
              <a:buFont typeface="Wingdings" panose="05000000000000000000" charset="0"/>
              <a:buChar char="l"/>
            </a:pPr>
            <a:r>
              <a:rPr lang="zh-CN" altLang="en-US" sz="2000" strike="noStrike" noProof="1" smtClean="0">
                <a:solidFill>
                  <a:schemeClr val="tx1"/>
                </a:solidFill>
                <a:latin typeface="+mn-lt"/>
                <a:ea typeface="+mn-ea"/>
                <a:cs typeface="+mn-cs"/>
              </a:rPr>
              <a:t>全科医生规范化培训</a:t>
            </a:r>
            <a:endParaRPr lang="zh-CN" altLang="en-US" sz="2000" strike="noStrike" noProof="1" smtClean="0">
              <a:solidFill>
                <a:schemeClr val="tx1"/>
              </a:solidFill>
              <a:latin typeface="+mn-lt"/>
              <a:ea typeface="+mn-ea"/>
            </a:endParaRPr>
          </a:p>
          <a:p>
            <a:pPr marL="0" indent="0" eaLnBrk="1" fontAlgn="base" hangingPunct="1">
              <a:lnSpc>
                <a:spcPct val="150000"/>
              </a:lnSpc>
              <a:spcBef>
                <a:spcPct val="0"/>
              </a:spcBef>
              <a:spcAft>
                <a:spcPct val="50000"/>
              </a:spcAft>
              <a:buClr>
                <a:srgbClr val="0BD0D9"/>
              </a:buClr>
              <a:buSzTx/>
              <a:buFont typeface="Wingdings 2" panose="05020102010507070707" pitchFamily="18" charset="2"/>
              <a:buNone/>
            </a:pPr>
            <a:endParaRPr lang="zh-CN" altLang="en-US" sz="2000" strike="noStrike" noProof="1" smtClean="0">
              <a:solidFill>
                <a:schemeClr val="tx1"/>
              </a:solidFill>
              <a:latin typeface="+mn-lt"/>
              <a:ea typeface="+mn-ea"/>
            </a:endParaRPr>
          </a:p>
          <a:p>
            <a:pPr eaLnBrk="1" fontAlgn="base" hangingPunct="1">
              <a:lnSpc>
                <a:spcPct val="150000"/>
              </a:lnSpc>
              <a:spcBef>
                <a:spcPct val="0"/>
              </a:spcBef>
              <a:spcAft>
                <a:spcPct val="50000"/>
              </a:spcAft>
              <a:buFont typeface="Wingdings 2" panose="05020102010507070707" pitchFamily="18" charset="2"/>
              <a:buNone/>
            </a:pPr>
            <a:endParaRPr lang="zh-CN" altLang="en-US" strike="noStrike" noProof="1" smtClean="0">
              <a:solidFill>
                <a:schemeClr val="tx1"/>
              </a:solidFill>
              <a:latin typeface="+mn-lt"/>
              <a:ea typeface="+mn-ea"/>
            </a:endParaRPr>
          </a:p>
          <a:p>
            <a:pPr eaLnBrk="1" fontAlgn="base" hangingPunct="1">
              <a:lnSpc>
                <a:spcPct val="150000"/>
              </a:lnSpc>
              <a:spcBef>
                <a:spcPct val="0"/>
              </a:spcBef>
              <a:spcAft>
                <a:spcPct val="50000"/>
              </a:spcAft>
              <a:buFont typeface="Wingdings 2" panose="05020102010507070707" pitchFamily="18" charset="2"/>
              <a:buNone/>
            </a:pPr>
            <a:endParaRPr lang="zh-CN" altLang="en-US" strike="noStrike" noProof="1" smtClean="0">
              <a:solidFill>
                <a:schemeClr val="tx1"/>
              </a:solidFill>
              <a:latin typeface="+mn-lt"/>
              <a:ea typeface="+mn-ea"/>
            </a:endParaRPr>
          </a:p>
        </p:txBody>
      </p:sp>
      <p:sp>
        <p:nvSpPr>
          <p:cNvPr id="4" name="文本框 3"/>
          <p:cNvSpPr txBox="1"/>
          <p:nvPr>
            <p:custDataLst>
              <p:tags r:id="rId4"/>
            </p:custDataLst>
          </p:nvPr>
        </p:nvSpPr>
        <p:spPr>
          <a:xfrm>
            <a:off x="1403985" y="796608"/>
            <a:ext cx="6769100" cy="1333500"/>
          </a:xfrm>
          <a:prstGeom prst="rect">
            <a:avLst/>
          </a:prstGeom>
          <a:noFill/>
        </p:spPr>
        <p:txBody>
          <a:bodyPr wrap="square" rtlCol="0" anchor="ctr" anchorCtr="0">
            <a:normAutofit/>
          </a:bodyPr>
          <a:lstStyle/>
          <a:p>
            <a:pPr marL="0" indent="0" eaLnBrk="1" fontAlgn="base" hangingPunct="1">
              <a:spcAft>
                <a:spcPts val="0"/>
              </a:spcAft>
              <a:buSzTx/>
              <a:buNone/>
              <a:defRPr/>
            </a:pPr>
            <a:r>
              <a:rPr lang="en-US" altLang="zh-CN" sz="3600" strike="noStrike" noProof="1" smtClean="0">
                <a:solidFill>
                  <a:schemeClr val="accent5">
                    <a:lumMod val="25000"/>
                  </a:schemeClr>
                </a:solidFill>
                <a:latin typeface="+mj-lt"/>
                <a:ea typeface="+mj-ea"/>
                <a:cs typeface="+mj-cs"/>
              </a:rPr>
              <a:t>(</a:t>
            </a:r>
            <a:r>
              <a:rPr lang="zh-CN" altLang="en-US" sz="3600" strike="noStrike" noProof="1" smtClean="0">
                <a:solidFill>
                  <a:schemeClr val="accent5">
                    <a:lumMod val="25000"/>
                  </a:schemeClr>
                </a:solidFill>
                <a:latin typeface="+mj-lt"/>
                <a:ea typeface="+mj-ea"/>
                <a:cs typeface="+mj-cs"/>
              </a:rPr>
              <a:t>二</a:t>
            </a:r>
            <a:r>
              <a:rPr lang="en-US" altLang="zh-CN" sz="3600" strike="noStrike" noProof="1" smtClean="0">
                <a:solidFill>
                  <a:schemeClr val="accent5">
                    <a:lumMod val="25000"/>
                  </a:schemeClr>
                </a:solidFill>
                <a:latin typeface="+mj-lt"/>
                <a:ea typeface="+mj-ea"/>
                <a:cs typeface="+mj-cs"/>
              </a:rPr>
              <a:t>)</a:t>
            </a:r>
            <a:r>
              <a:rPr lang="zh-CN" altLang="en-US" sz="3600" strike="noStrike" noProof="1" smtClean="0">
                <a:solidFill>
                  <a:schemeClr val="accent5">
                    <a:lumMod val="25000"/>
                  </a:schemeClr>
                </a:solidFill>
                <a:latin typeface="+mj-lt"/>
                <a:ea typeface="+mj-ea"/>
                <a:cs typeface="+mj-cs"/>
              </a:rPr>
              <a:t>全科住院医生培训</a:t>
            </a:r>
            <a:br>
              <a:rPr lang="zh-CN" altLang="en-US" sz="4000" b="1" dirty="0" smtClean="0">
                <a:solidFill>
                  <a:schemeClr val="accent5">
                    <a:lumMod val="25000"/>
                  </a:schemeClr>
                </a:solidFill>
                <a:latin typeface="+mj-lt"/>
                <a:ea typeface="+mj-ea"/>
                <a:cs typeface="+mj-cs"/>
              </a:rPr>
            </a:br>
            <a:r>
              <a:rPr lang="zh-CN" altLang="en-US" sz="2000" b="1" strike="noStrike" noProof="1" smtClean="0">
                <a:solidFill>
                  <a:schemeClr val="accent5">
                    <a:lumMod val="25000"/>
                  </a:schemeClr>
                </a:solidFill>
                <a:latin typeface="+mj-lt"/>
                <a:ea typeface="+mj-ea"/>
                <a:cs typeface="+mj-cs"/>
              </a:rPr>
              <a:t>Residency </a:t>
            </a:r>
            <a:r>
              <a:rPr lang="en-US" altLang="zh-CN" sz="2000" b="1" strike="noStrike" noProof="1" smtClean="0">
                <a:solidFill>
                  <a:schemeClr val="accent5">
                    <a:lumMod val="25000"/>
                  </a:schemeClr>
                </a:solidFill>
                <a:latin typeface="+mj-lt"/>
                <a:ea typeface="+mj-ea"/>
                <a:cs typeface="+mj-cs"/>
              </a:rPr>
              <a:t>T</a:t>
            </a:r>
            <a:r>
              <a:rPr lang="zh-CN" altLang="en-US" sz="2000" b="1" strike="noStrike" noProof="1" smtClean="0">
                <a:solidFill>
                  <a:schemeClr val="accent5">
                    <a:lumMod val="25000"/>
                  </a:schemeClr>
                </a:solidFill>
                <a:latin typeface="+mj-lt"/>
                <a:ea typeface="+mj-ea"/>
                <a:cs typeface="+mj-cs"/>
              </a:rPr>
              <a:t>raining </a:t>
            </a:r>
            <a:r>
              <a:rPr lang="en-US" altLang="zh-CN" sz="2000" b="1" strike="noStrike" noProof="1" smtClean="0">
                <a:solidFill>
                  <a:schemeClr val="accent5">
                    <a:lumMod val="25000"/>
                  </a:schemeClr>
                </a:solidFill>
                <a:latin typeface="+mj-lt"/>
                <a:ea typeface="+mj-ea"/>
                <a:cs typeface="+mj-cs"/>
              </a:rPr>
              <a:t>P</a:t>
            </a:r>
            <a:r>
              <a:rPr lang="zh-CN" altLang="en-US" sz="2000" b="1" strike="noStrike" noProof="1" smtClean="0">
                <a:solidFill>
                  <a:schemeClr val="accent5">
                    <a:lumMod val="25000"/>
                  </a:schemeClr>
                </a:solidFill>
                <a:latin typeface="+mj-lt"/>
                <a:ea typeface="+mj-ea"/>
                <a:cs typeface="+mj-cs"/>
              </a:rPr>
              <a:t>rogram on </a:t>
            </a:r>
            <a:r>
              <a:rPr lang="en-US" altLang="zh-CN" sz="2000" b="1" strike="noStrike" noProof="1" smtClean="0">
                <a:solidFill>
                  <a:schemeClr val="accent5">
                    <a:lumMod val="25000"/>
                  </a:schemeClr>
                </a:solidFill>
                <a:latin typeface="+mj-lt"/>
                <a:ea typeface="+mj-ea"/>
                <a:cs typeface="+mj-cs"/>
              </a:rPr>
              <a:t>G</a:t>
            </a:r>
            <a:r>
              <a:rPr lang="zh-CN" altLang="en-US" sz="2000" b="1" strike="noStrike" noProof="1" smtClean="0">
                <a:solidFill>
                  <a:schemeClr val="accent5">
                    <a:lumMod val="25000"/>
                  </a:schemeClr>
                </a:solidFill>
                <a:latin typeface="+mj-lt"/>
                <a:ea typeface="+mj-ea"/>
                <a:cs typeface="+mj-cs"/>
              </a:rPr>
              <a:t>eneral </a:t>
            </a:r>
            <a:r>
              <a:rPr lang="en-US" altLang="zh-CN" sz="2000" b="1" strike="noStrike" noProof="1" smtClean="0">
                <a:solidFill>
                  <a:schemeClr val="accent5">
                    <a:lumMod val="25000"/>
                  </a:schemeClr>
                </a:solidFill>
                <a:latin typeface="+mj-lt"/>
                <a:ea typeface="+mj-ea"/>
                <a:cs typeface="+mj-cs"/>
              </a:rPr>
              <a:t>P</a:t>
            </a:r>
            <a:r>
              <a:rPr lang="zh-CN" altLang="en-US" sz="2000" b="1" strike="noStrike" noProof="1" smtClean="0">
                <a:solidFill>
                  <a:schemeClr val="accent5">
                    <a:lumMod val="25000"/>
                  </a:schemeClr>
                </a:solidFill>
                <a:latin typeface="+mj-lt"/>
                <a:ea typeface="+mj-ea"/>
                <a:cs typeface="+mj-cs"/>
              </a:rPr>
              <a:t>ractice</a:t>
            </a:r>
            <a:endParaRPr lang="zh-CN" altLang="en-US" sz="2000" b="1" strike="noStrike" noProof="1" smtClean="0">
              <a:solidFill>
                <a:schemeClr val="accent5">
                  <a:lumMod val="25000"/>
                </a:schemeClr>
              </a:solidFill>
              <a:latin typeface="+mj-lt"/>
              <a:ea typeface="+mj-ea"/>
              <a:cs typeface="+mj-cs"/>
            </a:endParaRPr>
          </a:p>
        </p:txBody>
      </p:sp>
      <p:sp>
        <p:nvSpPr>
          <p:cNvPr id="44038" name="文本框 4"/>
          <p:cNvSpPr txBox="1"/>
          <p:nvPr/>
        </p:nvSpPr>
        <p:spPr>
          <a:xfrm>
            <a:off x="1044575" y="2276475"/>
            <a:ext cx="7835900" cy="396875"/>
          </a:xfrm>
          <a:prstGeom prst="rect">
            <a:avLst/>
          </a:prstGeom>
          <a:noFill/>
          <a:ln w="9525">
            <a:noFill/>
          </a:ln>
        </p:spPr>
        <p:txBody>
          <a:bodyPr>
            <a:spAutoFit/>
          </a:bodyPr>
          <a:lstStyle/>
          <a:p>
            <a:pPr lvl="0">
              <a:lnSpc>
                <a:spcPct val="100000"/>
              </a:lnSpc>
              <a:spcBef>
                <a:spcPct val="0"/>
              </a:spcBef>
            </a:pPr>
            <a:r>
              <a:rPr lang="en-US" altLang="zh-CN">
                <a:latin typeface="Arial" panose="020B0604020202020204" pitchFamily="34" charset="0"/>
                <a:ea typeface="黑体" panose="02010609060101010101" pitchFamily="49" charset="-122"/>
              </a:rPr>
              <a:t> </a:t>
            </a:r>
            <a:r>
              <a:rPr lang="en-US" altLang="zh-CN">
                <a:latin typeface="Arial" panose="020B0604020202020204" pitchFamily="34" charset="0"/>
                <a:ea typeface="黑体" panose="02010609060101010101" pitchFamily="49" charset="-122"/>
                <a:sym typeface="Wingdings" panose="05000000000000000000" pitchFamily="2" charset="2"/>
              </a:rPr>
              <a:t></a:t>
            </a:r>
            <a:r>
              <a:rPr lang="zh-CN" altLang="en-US" sz="2000" b="1">
                <a:solidFill>
                  <a:srgbClr val="0070C0"/>
                </a:solidFill>
                <a:latin typeface="Arial" panose="020B0604020202020204" pitchFamily="34" charset="0"/>
                <a:ea typeface="黑体" panose="02010609060101010101" pitchFamily="49" charset="-122"/>
              </a:rPr>
              <a:t>医学生完成高等医学院校本科教育后，接受的全科医学专业培训。</a:t>
            </a:r>
            <a:endParaRPr lang="zh-CN" altLang="en-US" sz="2000" b="1">
              <a:solidFill>
                <a:srgbClr val="0070C0"/>
              </a:solidFill>
              <a:latin typeface="Arial" panose="020B0604020202020204" pitchFamily="34" charset="0"/>
              <a:ea typeface="黑体" panose="02010609060101010101" pitchFamily="49" charset="-122"/>
            </a:endParaRPr>
          </a:p>
        </p:txBody>
      </p:sp>
      <p:sp>
        <p:nvSpPr>
          <p:cNvPr id="44039" name="文本框 5"/>
          <p:cNvSpPr txBox="1"/>
          <p:nvPr/>
        </p:nvSpPr>
        <p:spPr>
          <a:xfrm>
            <a:off x="900113" y="5876925"/>
            <a:ext cx="7775575" cy="641350"/>
          </a:xfrm>
          <a:prstGeom prst="rect">
            <a:avLst/>
          </a:prstGeom>
          <a:solidFill>
            <a:srgbClr val="C0F9DC"/>
          </a:solidFill>
          <a:ln w="9525">
            <a:noFill/>
          </a:ln>
        </p:spPr>
        <p:txBody>
          <a:bodyPr>
            <a:spAutoFit/>
          </a:bodyPr>
          <a:lstStyle/>
          <a:p>
            <a:pPr lvl="0">
              <a:lnSpc>
                <a:spcPct val="100000"/>
              </a:lnSpc>
              <a:spcBef>
                <a:spcPct val="0"/>
              </a:spcBef>
            </a:pPr>
            <a:r>
              <a:rPr lang="zh-CN" altLang="en-US" dirty="0">
                <a:latin typeface="Arial" panose="020B0604020202020204" pitchFamily="34" charset="0"/>
                <a:ea typeface="黑体" panose="02010609060101010101" pitchFamily="49" charset="-122"/>
              </a:rPr>
              <a:t>        全</a:t>
            </a:r>
            <a:r>
              <a:rPr lang="zh-CN" altLang="en-US">
                <a:latin typeface="Arial" panose="020B0604020202020204" pitchFamily="34" charset="0"/>
                <a:ea typeface="黑体" panose="02010609060101010101" pitchFamily="49" charset="-122"/>
              </a:rPr>
              <a:t>科医学教育体系</a:t>
            </a:r>
            <a:r>
              <a:rPr lang="zh-CN" altLang="en-US" b="1">
                <a:solidFill>
                  <a:srgbClr val="FF0000"/>
                </a:solidFill>
                <a:latin typeface="Arial" panose="020B0604020202020204" pitchFamily="34" charset="0"/>
                <a:ea typeface="黑体" panose="02010609060101010101" pitchFamily="49" charset="-122"/>
              </a:rPr>
              <a:t>核心</a:t>
            </a:r>
            <a:r>
              <a:rPr lang="zh-CN" altLang="en-US">
                <a:latin typeface="Arial" panose="020B0604020202020204" pitchFamily="34" charset="0"/>
                <a:ea typeface="黑体" panose="02010609060101010101" pitchFamily="49" charset="-122"/>
              </a:rPr>
              <a:t>，全科医生培养</a:t>
            </a:r>
            <a:r>
              <a:rPr lang="zh-CN" altLang="en-US" b="1">
                <a:solidFill>
                  <a:srgbClr val="FF0000"/>
                </a:solidFill>
                <a:latin typeface="Arial" panose="020B0604020202020204" pitchFamily="34" charset="0"/>
                <a:ea typeface="黑体" panose="02010609060101010101" pitchFamily="49" charset="-122"/>
              </a:rPr>
              <a:t>关键环节</a:t>
            </a:r>
            <a:r>
              <a:rPr lang="zh-CN" altLang="en-US">
                <a:latin typeface="Arial" panose="020B0604020202020204" pitchFamily="34" charset="0"/>
                <a:ea typeface="黑体" panose="02010609060101010101" pitchFamily="49" charset="-122"/>
              </a:rPr>
              <a:t>，全科专科医生训练必须经过这一培训途径完成。</a:t>
            </a:r>
            <a:endParaRPr lang="zh-CN" altLang="en-US">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Group 3"/>
          <p:cNvGrpSpPr/>
          <p:nvPr/>
        </p:nvGrpSpPr>
        <p:grpSpPr>
          <a:xfrm>
            <a:off x="900113" y="977900"/>
            <a:ext cx="1546225" cy="1152525"/>
            <a:chOff x="0" y="0"/>
            <a:chExt cx="2436" cy="1814"/>
          </a:xfrm>
        </p:grpSpPr>
        <p:sp>
          <p:nvSpPr>
            <p:cNvPr id="47106"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47107"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10" name="Rectangle 7"/>
          <p:cNvSpPr txBox="1">
            <a:spLocks noChangeArrowheads="1"/>
          </p:cNvSpPr>
          <p:nvPr>
            <p:custDataLst>
              <p:tags r:id="rId3"/>
            </p:custDataLst>
          </p:nvPr>
        </p:nvSpPr>
        <p:spPr bwMode="auto">
          <a:xfrm>
            <a:off x="1044575" y="2133600"/>
            <a:ext cx="6997700"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15875" indent="-15875"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1pPr>
            <a:lvl2pPr marL="742950" indent="-28575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2pPr>
            <a:lvl3pPr marL="11430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3pPr>
            <a:lvl4pPr marL="16002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4pPr>
            <a:lvl5pPr marL="20574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eaLnBrk="1" fontAlgn="base" hangingPunct="1">
              <a:lnSpc>
                <a:spcPct val="150000"/>
              </a:lnSpc>
              <a:spcBef>
                <a:spcPct val="0"/>
              </a:spcBef>
              <a:spcAft>
                <a:spcPct val="50000"/>
              </a:spcAft>
              <a:buClr>
                <a:schemeClr val="accent3"/>
              </a:buClr>
              <a:buFont typeface="Wingdings 2" panose="05020102010507070707"/>
              <a:buChar char=""/>
              <a:defRPr/>
            </a:pPr>
            <a:r>
              <a:rPr lang="zh-CN" altLang="en-US" sz="2400" b="1" strike="noStrike" noProof="1" smtClean="0">
                <a:solidFill>
                  <a:schemeClr val="tx1"/>
                </a:solidFill>
                <a:latin typeface="+mn-lt"/>
                <a:ea typeface="+mn-ea"/>
                <a:cs typeface="+mn-cs"/>
              </a:rPr>
              <a:t>培训内容</a:t>
            </a:r>
            <a:endParaRPr lang="en-US" altLang="zh-CN" sz="2400" b="1" strike="noStrike" noProof="1" smtClean="0">
              <a:solidFill>
                <a:schemeClr val="tx1"/>
              </a:solidFill>
              <a:latin typeface="+mn-lt"/>
              <a:ea typeface="+mn-ea"/>
              <a:cs typeface="+mn-cs"/>
            </a:endParaRPr>
          </a:p>
          <a:p>
            <a:pPr marL="54610" lvl="0" indent="-285750" eaLnBrk="1" fontAlgn="base" hangingPunct="1">
              <a:lnSpc>
                <a:spcPct val="150000"/>
              </a:lnSpc>
              <a:spcBef>
                <a:spcPct val="0"/>
              </a:spcBef>
              <a:spcAft>
                <a:spcPct val="50000"/>
              </a:spcAft>
              <a:buClr>
                <a:srgbClr val="0B713D"/>
              </a:buClr>
              <a:buFont typeface="Wingdings" panose="05000000000000000000" charset="0"/>
              <a:buChar char="n"/>
              <a:defRPr/>
            </a:pPr>
            <a:r>
              <a:rPr lang="zh-CN" altLang="en-US" strike="noStrike" noProof="1" smtClean="0">
                <a:solidFill>
                  <a:schemeClr val="tx1"/>
                </a:solidFill>
                <a:latin typeface="+mn-lt"/>
                <a:ea typeface="+mn-ea"/>
                <a:cs typeface="+mn-cs"/>
              </a:rPr>
              <a:t>诊疗各种疾病和处理健康问题的知识与技能；</a:t>
            </a:r>
            <a:endParaRPr lang="zh-CN" altLang="en-US" strike="noStrike" noProof="1" smtClean="0">
              <a:solidFill>
                <a:schemeClr val="tx1"/>
              </a:solidFill>
              <a:latin typeface="+mn-lt"/>
              <a:ea typeface="+mn-ea"/>
            </a:endParaRPr>
          </a:p>
          <a:p>
            <a:pPr marL="54610" lvl="0" indent="-285750" eaLnBrk="1" fontAlgn="base" hangingPunct="1">
              <a:lnSpc>
                <a:spcPct val="150000"/>
              </a:lnSpc>
              <a:spcBef>
                <a:spcPct val="0"/>
              </a:spcBef>
              <a:spcAft>
                <a:spcPct val="50000"/>
              </a:spcAft>
              <a:buClr>
                <a:srgbClr val="0B713D"/>
              </a:buClr>
              <a:buFont typeface="Wingdings" panose="05000000000000000000" charset="0"/>
              <a:buChar char="n"/>
              <a:defRPr/>
            </a:pPr>
            <a:r>
              <a:rPr lang="zh-CN" altLang="en-US" strike="noStrike" noProof="1" smtClean="0">
                <a:solidFill>
                  <a:schemeClr val="tx1"/>
                </a:solidFill>
                <a:latin typeface="+mn-lt"/>
                <a:ea typeface="+mn-ea"/>
                <a:cs typeface="+mn-cs"/>
              </a:rPr>
              <a:t>相关的人文社会科学知识与技能；</a:t>
            </a:r>
            <a:endParaRPr lang="zh-CN" altLang="en-US" strike="noStrike" noProof="1" smtClean="0">
              <a:solidFill>
                <a:schemeClr val="tx1"/>
              </a:solidFill>
              <a:latin typeface="+mn-lt"/>
              <a:ea typeface="+mn-ea"/>
            </a:endParaRPr>
          </a:p>
          <a:p>
            <a:pPr marL="54610" lvl="0" indent="-285750" eaLnBrk="1" fontAlgn="base" hangingPunct="1">
              <a:lnSpc>
                <a:spcPct val="150000"/>
              </a:lnSpc>
              <a:spcBef>
                <a:spcPct val="0"/>
              </a:spcBef>
              <a:spcAft>
                <a:spcPct val="50000"/>
              </a:spcAft>
              <a:buClr>
                <a:srgbClr val="0B713D"/>
              </a:buClr>
              <a:buFont typeface="Wingdings" panose="05000000000000000000" charset="0"/>
              <a:buChar char="n"/>
              <a:defRPr/>
            </a:pPr>
            <a:r>
              <a:rPr lang="zh-CN" altLang="en-US" strike="noStrike" noProof="1" smtClean="0">
                <a:solidFill>
                  <a:schemeClr val="tx1"/>
                </a:solidFill>
                <a:latin typeface="+mn-lt"/>
                <a:ea typeface="+mn-ea"/>
                <a:cs typeface="+mn-cs"/>
              </a:rPr>
              <a:t>全科医疗服务的态度与专业价值观；</a:t>
            </a:r>
            <a:endParaRPr lang="zh-CN" altLang="en-US" strike="noStrike" noProof="1" smtClean="0">
              <a:solidFill>
                <a:schemeClr val="tx1"/>
              </a:solidFill>
              <a:latin typeface="+mn-lt"/>
              <a:ea typeface="+mn-ea"/>
            </a:endParaRPr>
          </a:p>
          <a:p>
            <a:pPr marL="54610" lvl="0" indent="-285750" eaLnBrk="1" fontAlgn="base" hangingPunct="1">
              <a:lnSpc>
                <a:spcPct val="150000"/>
              </a:lnSpc>
              <a:spcBef>
                <a:spcPct val="0"/>
              </a:spcBef>
              <a:spcAft>
                <a:spcPct val="50000"/>
              </a:spcAft>
              <a:buClr>
                <a:srgbClr val="0B713D"/>
              </a:buClr>
              <a:buFont typeface="Wingdings" panose="05000000000000000000" charset="0"/>
              <a:buChar char="n"/>
              <a:defRPr/>
            </a:pPr>
            <a:r>
              <a:rPr lang="zh-CN" altLang="en-US" strike="noStrike" noProof="1" smtClean="0">
                <a:solidFill>
                  <a:schemeClr val="tx1"/>
                </a:solidFill>
                <a:latin typeface="+mn-lt"/>
                <a:ea typeface="+mn-ea"/>
                <a:cs typeface="+mn-cs"/>
              </a:rPr>
              <a:t>科学研究的能力；</a:t>
            </a:r>
            <a:endParaRPr lang="zh-CN" altLang="en-US" strike="noStrike" noProof="1" smtClean="0">
              <a:solidFill>
                <a:schemeClr val="tx1"/>
              </a:solidFill>
              <a:latin typeface="+mn-lt"/>
              <a:ea typeface="+mn-ea"/>
            </a:endParaRPr>
          </a:p>
          <a:p>
            <a:pPr marL="54610" lvl="0" indent="-285750" eaLnBrk="1" fontAlgn="base" hangingPunct="1">
              <a:lnSpc>
                <a:spcPct val="150000"/>
              </a:lnSpc>
              <a:spcBef>
                <a:spcPct val="0"/>
              </a:spcBef>
              <a:spcAft>
                <a:spcPct val="50000"/>
              </a:spcAft>
              <a:buClr>
                <a:srgbClr val="0B713D"/>
              </a:buClr>
              <a:buFont typeface="Wingdings" panose="05000000000000000000" charset="0"/>
              <a:buChar char="n"/>
              <a:defRPr/>
            </a:pPr>
            <a:r>
              <a:rPr lang="zh-CN" altLang="en-US" strike="noStrike" noProof="1" smtClean="0">
                <a:solidFill>
                  <a:schemeClr val="tx1"/>
                </a:solidFill>
                <a:latin typeface="+mn-lt"/>
                <a:ea typeface="+mn-ea"/>
                <a:cs typeface="+mn-cs"/>
              </a:rPr>
              <a:t>与个人职业相关的能力培养，包括终身学习能力、自我评价能力、医学信息的批判性思维等。</a:t>
            </a:r>
            <a:endParaRPr lang="zh-CN" altLang="en-US" strike="noStrike" noProof="1" smtClean="0">
              <a:solidFill>
                <a:schemeClr val="tx1"/>
              </a:solidFill>
              <a:latin typeface="+mn-lt"/>
              <a:ea typeface="+mn-ea"/>
            </a:endParaRPr>
          </a:p>
          <a:p>
            <a:pPr marL="274320" indent="-274320" eaLnBrk="1" fontAlgn="base" hangingPunct="1">
              <a:lnSpc>
                <a:spcPct val="150000"/>
              </a:lnSpc>
              <a:spcBef>
                <a:spcPct val="0"/>
              </a:spcBef>
              <a:spcAft>
                <a:spcPct val="50000"/>
              </a:spcAft>
              <a:buClr>
                <a:schemeClr val="accent3"/>
              </a:buClr>
              <a:buFont typeface="Wingdings 2" panose="05020102010507070707"/>
              <a:buChar char=""/>
              <a:defRPr/>
            </a:pPr>
            <a:endParaRPr lang="zh-CN" altLang="en-US" strike="noStrike" noProof="1" smtClean="0">
              <a:solidFill>
                <a:schemeClr val="tx1"/>
              </a:solidFill>
              <a:latin typeface="+mn-lt"/>
              <a:ea typeface="+mn-ea"/>
            </a:endParaRPr>
          </a:p>
          <a:p>
            <a:pPr marL="274320" indent="-274320" eaLnBrk="1" fontAlgn="base" hangingPunct="1">
              <a:lnSpc>
                <a:spcPct val="150000"/>
              </a:lnSpc>
              <a:spcBef>
                <a:spcPct val="0"/>
              </a:spcBef>
              <a:spcAft>
                <a:spcPct val="50000"/>
              </a:spcAft>
              <a:buClr>
                <a:schemeClr val="accent3"/>
              </a:buClr>
              <a:buFont typeface="Wingdings 2" panose="05020102010507070707"/>
              <a:buChar char=""/>
              <a:defRPr/>
            </a:pPr>
            <a:endParaRPr lang="zh-CN" altLang="en-US" strike="noStrike" noProof="1" smtClean="0">
              <a:solidFill>
                <a:schemeClr val="tx1"/>
              </a:solidFill>
              <a:latin typeface="+mn-lt"/>
              <a:ea typeface="+mn-ea"/>
            </a:endParaRPr>
          </a:p>
          <a:p>
            <a:pPr marL="274320" indent="-274320" eaLnBrk="1" fontAlgn="base" hangingPunct="1">
              <a:lnSpc>
                <a:spcPct val="150000"/>
              </a:lnSpc>
              <a:spcBef>
                <a:spcPct val="0"/>
              </a:spcBef>
              <a:spcAft>
                <a:spcPct val="50000"/>
              </a:spcAft>
              <a:buClr>
                <a:schemeClr val="accent3"/>
              </a:buClr>
              <a:buFont typeface="Wingdings 2" panose="05020102010507070707"/>
              <a:buChar char=""/>
              <a:defRPr/>
            </a:pPr>
            <a:endParaRPr lang="zh-CN" altLang="en-US" strike="noStrike" noProof="1" smtClean="0">
              <a:solidFill>
                <a:schemeClr val="tx1"/>
              </a:solidFill>
              <a:latin typeface="+mn-lt"/>
              <a:ea typeface="+mn-ea"/>
            </a:endParaRPr>
          </a:p>
        </p:txBody>
      </p:sp>
      <p:sp>
        <p:nvSpPr>
          <p:cNvPr id="5" name="文本框 4"/>
          <p:cNvSpPr txBox="1"/>
          <p:nvPr>
            <p:custDataLst>
              <p:tags r:id="rId4"/>
            </p:custDataLst>
          </p:nvPr>
        </p:nvSpPr>
        <p:spPr>
          <a:xfrm>
            <a:off x="1692275" y="836613"/>
            <a:ext cx="6840538" cy="1473200"/>
          </a:xfrm>
          <a:prstGeom prst="rect">
            <a:avLst/>
          </a:prstGeom>
          <a:noFill/>
        </p:spPr>
        <p:txBody>
          <a:bodyPr wrap="square" rtlCol="0" anchor="ctr" anchorCtr="0">
            <a:normAutofit/>
          </a:bodyPr>
          <a:lstStyle/>
          <a:p>
            <a:pPr marL="0" indent="0" eaLnBrk="1" fontAlgn="base" hangingPunct="1">
              <a:spcAft>
                <a:spcPts val="0"/>
              </a:spcAft>
              <a:buSzTx/>
              <a:buNone/>
              <a:defRPr/>
            </a:pPr>
            <a:r>
              <a:rPr lang="en-US" altLang="zh-CN" sz="3600" strike="noStrike" noProof="1" smtClean="0">
                <a:solidFill>
                  <a:schemeClr val="accent5">
                    <a:lumMod val="25000"/>
                  </a:schemeClr>
                </a:solidFill>
                <a:latin typeface="+mj-lt"/>
                <a:ea typeface="+mj-ea"/>
                <a:cs typeface="+mj-cs"/>
              </a:rPr>
              <a:t>(</a:t>
            </a:r>
            <a:r>
              <a:rPr lang="zh-CN" altLang="en-US" sz="3600" strike="noStrike" noProof="1" smtClean="0">
                <a:solidFill>
                  <a:schemeClr val="accent5">
                    <a:lumMod val="25000"/>
                  </a:schemeClr>
                </a:solidFill>
                <a:latin typeface="+mj-lt"/>
                <a:ea typeface="+mj-ea"/>
                <a:cs typeface="+mj-cs"/>
              </a:rPr>
              <a:t>二</a:t>
            </a:r>
            <a:r>
              <a:rPr lang="en-US" altLang="zh-CN" sz="3600" strike="noStrike" noProof="1" smtClean="0">
                <a:solidFill>
                  <a:schemeClr val="accent5">
                    <a:lumMod val="25000"/>
                  </a:schemeClr>
                </a:solidFill>
                <a:latin typeface="+mj-lt"/>
                <a:ea typeface="+mj-ea"/>
                <a:cs typeface="+mj-cs"/>
              </a:rPr>
              <a:t>)</a:t>
            </a:r>
            <a:r>
              <a:rPr lang="zh-CN" altLang="en-US" sz="3600" strike="noStrike" noProof="1" smtClean="0">
                <a:solidFill>
                  <a:schemeClr val="accent5">
                    <a:lumMod val="25000"/>
                  </a:schemeClr>
                </a:solidFill>
                <a:latin typeface="+mj-lt"/>
                <a:ea typeface="+mj-ea"/>
                <a:cs typeface="+mj-cs"/>
              </a:rPr>
              <a:t>全科住院医生培训</a:t>
            </a:r>
            <a:br>
              <a:rPr lang="zh-CN" altLang="en-US" sz="4000" b="1" dirty="0" smtClean="0">
                <a:solidFill>
                  <a:schemeClr val="accent5">
                    <a:lumMod val="25000"/>
                  </a:schemeClr>
                </a:solidFill>
                <a:latin typeface="+mj-lt"/>
                <a:ea typeface="+mj-ea"/>
                <a:cs typeface="+mj-cs"/>
              </a:rPr>
            </a:br>
            <a:r>
              <a:rPr lang="zh-CN" altLang="en-US" sz="2000" b="1" strike="noStrike" noProof="1" smtClean="0">
                <a:solidFill>
                  <a:schemeClr val="accent5">
                    <a:lumMod val="25000"/>
                  </a:schemeClr>
                </a:solidFill>
                <a:latin typeface="+mj-lt"/>
                <a:ea typeface="+mj-ea"/>
                <a:cs typeface="+mj-cs"/>
              </a:rPr>
              <a:t>Residency </a:t>
            </a:r>
            <a:r>
              <a:rPr lang="en-US" altLang="zh-CN" sz="2000" b="1" strike="noStrike" noProof="1" smtClean="0">
                <a:solidFill>
                  <a:schemeClr val="accent5">
                    <a:lumMod val="25000"/>
                  </a:schemeClr>
                </a:solidFill>
                <a:latin typeface="+mj-lt"/>
                <a:ea typeface="+mj-ea"/>
                <a:cs typeface="+mj-cs"/>
              </a:rPr>
              <a:t>T</a:t>
            </a:r>
            <a:r>
              <a:rPr lang="zh-CN" altLang="en-US" sz="2000" b="1" strike="noStrike" noProof="1" smtClean="0">
                <a:solidFill>
                  <a:schemeClr val="accent5">
                    <a:lumMod val="25000"/>
                  </a:schemeClr>
                </a:solidFill>
                <a:latin typeface="+mj-lt"/>
                <a:ea typeface="+mj-ea"/>
                <a:cs typeface="+mj-cs"/>
              </a:rPr>
              <a:t>raining </a:t>
            </a:r>
            <a:r>
              <a:rPr lang="en-US" altLang="zh-CN" sz="2000" b="1" strike="noStrike" noProof="1" smtClean="0">
                <a:solidFill>
                  <a:schemeClr val="accent5">
                    <a:lumMod val="25000"/>
                  </a:schemeClr>
                </a:solidFill>
                <a:latin typeface="+mj-lt"/>
                <a:ea typeface="+mj-ea"/>
                <a:cs typeface="+mj-cs"/>
              </a:rPr>
              <a:t>P</a:t>
            </a:r>
            <a:r>
              <a:rPr lang="zh-CN" altLang="en-US" sz="2000" b="1" strike="noStrike" noProof="1" smtClean="0">
                <a:solidFill>
                  <a:schemeClr val="accent5">
                    <a:lumMod val="25000"/>
                  </a:schemeClr>
                </a:solidFill>
                <a:latin typeface="+mj-lt"/>
                <a:ea typeface="+mj-ea"/>
                <a:cs typeface="+mj-cs"/>
              </a:rPr>
              <a:t>rogram on </a:t>
            </a:r>
            <a:r>
              <a:rPr lang="en-US" altLang="zh-CN" sz="2000" b="1" strike="noStrike" noProof="1" smtClean="0">
                <a:solidFill>
                  <a:schemeClr val="accent5">
                    <a:lumMod val="25000"/>
                  </a:schemeClr>
                </a:solidFill>
                <a:latin typeface="+mj-lt"/>
                <a:ea typeface="+mj-ea"/>
                <a:cs typeface="+mj-cs"/>
              </a:rPr>
              <a:t>G</a:t>
            </a:r>
            <a:r>
              <a:rPr lang="zh-CN" altLang="en-US" sz="2000" b="1" strike="noStrike" noProof="1" smtClean="0">
                <a:solidFill>
                  <a:schemeClr val="accent5">
                    <a:lumMod val="25000"/>
                  </a:schemeClr>
                </a:solidFill>
                <a:latin typeface="+mj-lt"/>
                <a:ea typeface="+mj-ea"/>
                <a:cs typeface="+mj-cs"/>
              </a:rPr>
              <a:t>eneral </a:t>
            </a:r>
            <a:r>
              <a:rPr lang="en-US" altLang="zh-CN" sz="2000" b="1" strike="noStrike" noProof="1" smtClean="0">
                <a:solidFill>
                  <a:schemeClr val="accent5">
                    <a:lumMod val="25000"/>
                  </a:schemeClr>
                </a:solidFill>
                <a:latin typeface="+mj-lt"/>
                <a:ea typeface="+mj-ea"/>
                <a:cs typeface="+mj-cs"/>
              </a:rPr>
              <a:t>P</a:t>
            </a:r>
            <a:r>
              <a:rPr lang="zh-CN" altLang="en-US" sz="2000" b="1" strike="noStrike" noProof="1" smtClean="0">
                <a:solidFill>
                  <a:schemeClr val="accent5">
                    <a:lumMod val="25000"/>
                  </a:schemeClr>
                </a:solidFill>
                <a:latin typeface="+mj-lt"/>
                <a:ea typeface="+mj-ea"/>
                <a:cs typeface="+mj-cs"/>
              </a:rPr>
              <a:t>ractice</a:t>
            </a:r>
            <a:endParaRPr lang="zh-CN" altLang="en-US" sz="2000" b="1" strike="noStrike" noProof="1" smtClean="0">
              <a:solidFill>
                <a:schemeClr val="accent5">
                  <a:lumMod val="25000"/>
                </a:schemeClr>
              </a:solidFill>
              <a:latin typeface="+mj-lt"/>
              <a:ea typeface="+mj-ea"/>
              <a:cs typeface="+mj-cs"/>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Group 3"/>
          <p:cNvGrpSpPr/>
          <p:nvPr/>
        </p:nvGrpSpPr>
        <p:grpSpPr>
          <a:xfrm>
            <a:off x="900113" y="977900"/>
            <a:ext cx="1546225" cy="1152525"/>
            <a:chOff x="0" y="0"/>
            <a:chExt cx="2436" cy="1814"/>
          </a:xfrm>
        </p:grpSpPr>
        <p:sp>
          <p:nvSpPr>
            <p:cNvPr id="45058"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45059"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10" name="Rectangle 7"/>
          <p:cNvSpPr txBox="1">
            <a:spLocks noChangeArrowheads="1"/>
          </p:cNvSpPr>
          <p:nvPr>
            <p:custDataLst>
              <p:tags r:id="rId3"/>
            </p:custDataLst>
          </p:nvPr>
        </p:nvSpPr>
        <p:spPr bwMode="auto">
          <a:xfrm>
            <a:off x="900113" y="2278063"/>
            <a:ext cx="7853363" cy="1639888"/>
          </a:xfrm>
          <a:prstGeom prst="rect">
            <a:avLst/>
          </a:prstGeom>
          <a:solidFill>
            <a:schemeClr val="accent1">
              <a:lumMod val="75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15875" indent="-15875"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1pPr>
            <a:lvl2pPr marL="742950" indent="-28575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2pPr>
            <a:lvl3pPr marL="11430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3pPr>
            <a:lvl4pPr marL="16002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4pPr>
            <a:lvl5pPr marL="20574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fontAlgn="base" hangingPunct="1">
              <a:lnSpc>
                <a:spcPct val="150000"/>
              </a:lnSpc>
              <a:spcBef>
                <a:spcPct val="0"/>
              </a:spcBef>
              <a:spcAft>
                <a:spcPct val="50000"/>
              </a:spcAft>
              <a:buClr>
                <a:schemeClr val="accent3"/>
              </a:buClr>
              <a:buFont typeface="Wingdings 2" panose="05020102010507070707"/>
              <a:buNone/>
              <a:defRPr/>
            </a:pPr>
            <a:r>
              <a:rPr lang="zh-CN" altLang="en-US" strike="noStrike" noProof="1" smtClean="0">
                <a:solidFill>
                  <a:schemeClr val="tx1"/>
                </a:solidFill>
                <a:latin typeface="+mn-lt"/>
                <a:ea typeface="+mn-ea"/>
                <a:cs typeface="+mn-cs"/>
              </a:rPr>
              <a:t>培训目标：</a:t>
            </a:r>
            <a:r>
              <a:rPr lang="zh-CN" altLang="en-US" b="1" strike="noStrike" noProof="1" smtClean="0">
                <a:solidFill>
                  <a:schemeClr val="tx1"/>
                </a:solidFill>
                <a:latin typeface="+mn-ea"/>
                <a:ea typeface="+mn-ea"/>
                <a:cs typeface="+mn-ea"/>
              </a:rPr>
              <a:t>造就医德、医术、医疗执业管理三者兼备的全科医生，以照顾患者及其家庭大部分健康，满足社区居民的医疗保健需求。</a:t>
            </a:r>
            <a:endParaRPr lang="zh-CN" altLang="en-US" b="1" strike="noStrike" noProof="1" smtClean="0">
              <a:solidFill>
                <a:schemeClr val="tx1"/>
              </a:solidFill>
              <a:latin typeface="+mn-ea"/>
              <a:ea typeface="+mn-ea"/>
              <a:cs typeface="+mn-ea"/>
            </a:endParaRPr>
          </a:p>
          <a:p>
            <a:pPr marL="0" indent="0" eaLnBrk="1" fontAlgn="base" hangingPunct="1">
              <a:lnSpc>
                <a:spcPct val="150000"/>
              </a:lnSpc>
              <a:spcBef>
                <a:spcPct val="0"/>
              </a:spcBef>
              <a:spcAft>
                <a:spcPct val="50000"/>
              </a:spcAft>
              <a:buClr>
                <a:schemeClr val="accent3"/>
              </a:buClr>
              <a:buFont typeface="Wingdings 2" panose="05020102010507070707"/>
              <a:buNone/>
              <a:defRPr/>
            </a:pPr>
            <a:r>
              <a:rPr lang="zh-CN" altLang="en-US" strike="noStrike" noProof="1" smtClean="0">
                <a:solidFill>
                  <a:schemeClr val="tx1"/>
                </a:solidFill>
                <a:latin typeface="+mn-ea"/>
                <a:ea typeface="+mn-ea"/>
                <a:cs typeface="+mn-ea"/>
              </a:rPr>
              <a:t>                          </a:t>
            </a:r>
            <a:r>
              <a:rPr lang="zh-CN" altLang="en-US" b="1" strike="noStrike" noProof="1" smtClean="0">
                <a:solidFill>
                  <a:schemeClr val="accent5">
                    <a:lumMod val="25000"/>
                  </a:schemeClr>
                </a:solidFill>
                <a:latin typeface="+mn-ea"/>
                <a:ea typeface="+mn-ea"/>
                <a:cs typeface="+mn-ea"/>
              </a:rPr>
              <a:t>全科专业资格证书，注册成为全科医生</a:t>
            </a:r>
            <a:endParaRPr lang="zh-CN" altLang="en-US" b="1" strike="noStrike" noProof="1" smtClean="0">
              <a:solidFill>
                <a:schemeClr val="accent5">
                  <a:lumMod val="25000"/>
                </a:schemeClr>
              </a:solidFill>
              <a:latin typeface="+mn-ea"/>
              <a:ea typeface="+mn-ea"/>
              <a:cs typeface="+mn-ea"/>
            </a:endParaRPr>
          </a:p>
          <a:p>
            <a:pPr marL="274320" indent="-274320" eaLnBrk="1" fontAlgn="base" hangingPunct="1">
              <a:lnSpc>
                <a:spcPct val="150000"/>
              </a:lnSpc>
              <a:spcBef>
                <a:spcPct val="0"/>
              </a:spcBef>
              <a:spcAft>
                <a:spcPct val="50000"/>
              </a:spcAft>
              <a:buClr>
                <a:schemeClr val="accent3"/>
              </a:buClr>
              <a:buFont typeface="Wingdings 2" panose="05020102010507070707"/>
              <a:buChar char=""/>
              <a:defRPr/>
            </a:pPr>
            <a:endParaRPr lang="zh-CN" altLang="en-US" strike="noStrike" noProof="1" smtClean="0">
              <a:solidFill>
                <a:schemeClr val="tx1"/>
              </a:solidFill>
              <a:latin typeface="+mn-ea"/>
              <a:ea typeface="+mn-ea"/>
              <a:cs typeface="+mn-ea"/>
            </a:endParaRPr>
          </a:p>
        </p:txBody>
      </p:sp>
      <p:sp>
        <p:nvSpPr>
          <p:cNvPr id="5" name="文本框 4"/>
          <p:cNvSpPr txBox="1"/>
          <p:nvPr>
            <p:custDataLst>
              <p:tags r:id="rId4"/>
            </p:custDataLst>
          </p:nvPr>
        </p:nvSpPr>
        <p:spPr>
          <a:xfrm>
            <a:off x="1619250" y="692150"/>
            <a:ext cx="6697663" cy="1466850"/>
          </a:xfrm>
          <a:prstGeom prst="rect">
            <a:avLst/>
          </a:prstGeom>
          <a:noFill/>
        </p:spPr>
        <p:txBody>
          <a:bodyPr wrap="square" rtlCol="0" anchor="ctr" anchorCtr="0">
            <a:normAutofit/>
          </a:bodyPr>
          <a:lstStyle/>
          <a:p>
            <a:pPr marL="0" indent="0" eaLnBrk="1" fontAlgn="base" hangingPunct="1">
              <a:spcAft>
                <a:spcPts val="0"/>
              </a:spcAft>
              <a:buSzTx/>
              <a:buNone/>
              <a:defRPr/>
            </a:pPr>
            <a:r>
              <a:rPr lang="en-US" altLang="zh-CN" sz="3600" strike="noStrike" noProof="1" smtClean="0">
                <a:solidFill>
                  <a:schemeClr val="accent5">
                    <a:lumMod val="25000"/>
                  </a:schemeClr>
                </a:solidFill>
                <a:latin typeface="+mj-lt"/>
                <a:ea typeface="+mj-ea"/>
                <a:cs typeface="+mj-cs"/>
              </a:rPr>
              <a:t>(</a:t>
            </a:r>
            <a:r>
              <a:rPr lang="zh-CN" altLang="en-US" sz="3600" strike="noStrike" noProof="1" smtClean="0">
                <a:solidFill>
                  <a:schemeClr val="accent5">
                    <a:lumMod val="25000"/>
                  </a:schemeClr>
                </a:solidFill>
                <a:latin typeface="+mj-lt"/>
                <a:ea typeface="+mj-ea"/>
                <a:cs typeface="+mj-cs"/>
              </a:rPr>
              <a:t>二</a:t>
            </a:r>
            <a:r>
              <a:rPr lang="en-US" altLang="zh-CN" sz="3600" strike="noStrike" noProof="1" smtClean="0">
                <a:solidFill>
                  <a:schemeClr val="accent5">
                    <a:lumMod val="25000"/>
                  </a:schemeClr>
                </a:solidFill>
                <a:latin typeface="+mj-lt"/>
                <a:ea typeface="+mj-ea"/>
                <a:cs typeface="+mj-cs"/>
              </a:rPr>
              <a:t>)</a:t>
            </a:r>
            <a:r>
              <a:rPr lang="zh-CN" altLang="en-US" sz="3600" strike="noStrike" noProof="1" smtClean="0">
                <a:solidFill>
                  <a:schemeClr val="accent5">
                    <a:lumMod val="25000"/>
                  </a:schemeClr>
                </a:solidFill>
                <a:latin typeface="+mj-lt"/>
                <a:ea typeface="+mj-ea"/>
                <a:cs typeface="+mj-cs"/>
              </a:rPr>
              <a:t>全科住院医生培训</a:t>
            </a:r>
            <a:br>
              <a:rPr lang="zh-CN" altLang="en-US" sz="3600" dirty="0" smtClean="0">
                <a:solidFill>
                  <a:schemeClr val="accent5">
                    <a:lumMod val="25000"/>
                  </a:schemeClr>
                </a:solidFill>
                <a:latin typeface="+mj-lt"/>
                <a:ea typeface="+mj-ea"/>
                <a:cs typeface="+mj-cs"/>
              </a:rPr>
            </a:br>
            <a:r>
              <a:rPr lang="zh-CN" altLang="en-US" sz="2000" b="1" strike="noStrike" noProof="1" smtClean="0">
                <a:solidFill>
                  <a:schemeClr val="accent5">
                    <a:lumMod val="25000"/>
                  </a:schemeClr>
                </a:solidFill>
                <a:latin typeface="+mj-lt"/>
                <a:ea typeface="+mj-ea"/>
                <a:cs typeface="+mj-cs"/>
              </a:rPr>
              <a:t>Residency </a:t>
            </a:r>
            <a:r>
              <a:rPr lang="en-US" altLang="zh-CN" sz="2000" b="1" strike="noStrike" noProof="1" smtClean="0">
                <a:solidFill>
                  <a:schemeClr val="accent5">
                    <a:lumMod val="25000"/>
                  </a:schemeClr>
                </a:solidFill>
                <a:latin typeface="+mj-lt"/>
                <a:ea typeface="+mj-ea"/>
                <a:cs typeface="+mj-cs"/>
              </a:rPr>
              <a:t>T</a:t>
            </a:r>
            <a:r>
              <a:rPr lang="zh-CN" altLang="en-US" sz="2000" b="1" strike="noStrike" noProof="1" smtClean="0">
                <a:solidFill>
                  <a:schemeClr val="accent5">
                    <a:lumMod val="25000"/>
                  </a:schemeClr>
                </a:solidFill>
                <a:latin typeface="+mj-lt"/>
                <a:ea typeface="+mj-ea"/>
                <a:cs typeface="+mj-cs"/>
              </a:rPr>
              <a:t>raining </a:t>
            </a:r>
            <a:r>
              <a:rPr lang="en-US" altLang="zh-CN" sz="2000" b="1" strike="noStrike" noProof="1" smtClean="0">
                <a:solidFill>
                  <a:schemeClr val="accent5">
                    <a:lumMod val="25000"/>
                  </a:schemeClr>
                </a:solidFill>
                <a:latin typeface="+mj-lt"/>
                <a:ea typeface="+mj-ea"/>
                <a:cs typeface="+mj-cs"/>
              </a:rPr>
              <a:t>P</a:t>
            </a:r>
            <a:r>
              <a:rPr lang="zh-CN" altLang="en-US" sz="2000" b="1" strike="noStrike" noProof="1" smtClean="0">
                <a:solidFill>
                  <a:schemeClr val="accent5">
                    <a:lumMod val="25000"/>
                  </a:schemeClr>
                </a:solidFill>
                <a:latin typeface="+mj-lt"/>
                <a:ea typeface="+mj-ea"/>
                <a:cs typeface="+mj-cs"/>
              </a:rPr>
              <a:t>rogram on </a:t>
            </a:r>
            <a:r>
              <a:rPr lang="en-US" altLang="zh-CN" sz="2000" b="1" strike="noStrike" noProof="1" smtClean="0">
                <a:solidFill>
                  <a:schemeClr val="accent5">
                    <a:lumMod val="25000"/>
                  </a:schemeClr>
                </a:solidFill>
                <a:latin typeface="+mj-lt"/>
                <a:ea typeface="+mj-ea"/>
                <a:cs typeface="+mj-cs"/>
              </a:rPr>
              <a:t>G</a:t>
            </a:r>
            <a:r>
              <a:rPr lang="zh-CN" altLang="en-US" sz="2000" b="1" strike="noStrike" noProof="1" smtClean="0">
                <a:solidFill>
                  <a:schemeClr val="accent5">
                    <a:lumMod val="25000"/>
                  </a:schemeClr>
                </a:solidFill>
                <a:latin typeface="+mj-lt"/>
                <a:ea typeface="+mj-ea"/>
                <a:cs typeface="+mj-cs"/>
              </a:rPr>
              <a:t>eneral </a:t>
            </a:r>
            <a:r>
              <a:rPr lang="en-US" altLang="zh-CN" sz="2000" b="1" strike="noStrike" noProof="1" smtClean="0">
                <a:solidFill>
                  <a:schemeClr val="accent5">
                    <a:lumMod val="25000"/>
                  </a:schemeClr>
                </a:solidFill>
                <a:latin typeface="+mj-lt"/>
                <a:ea typeface="+mj-ea"/>
                <a:cs typeface="+mj-cs"/>
              </a:rPr>
              <a:t>P</a:t>
            </a:r>
            <a:r>
              <a:rPr lang="zh-CN" altLang="en-US" sz="2000" b="1" strike="noStrike" noProof="1" smtClean="0">
                <a:solidFill>
                  <a:schemeClr val="accent5">
                    <a:lumMod val="25000"/>
                  </a:schemeClr>
                </a:solidFill>
                <a:latin typeface="+mj-lt"/>
                <a:ea typeface="+mj-ea"/>
                <a:cs typeface="+mj-cs"/>
              </a:rPr>
              <a:t>ractice</a:t>
            </a:r>
            <a:endParaRPr lang="zh-CN" altLang="en-US" sz="2000" b="1" strike="noStrike" noProof="1" smtClean="0">
              <a:solidFill>
                <a:schemeClr val="accent5">
                  <a:lumMod val="25000"/>
                </a:schemeClr>
              </a:solidFill>
              <a:latin typeface="+mj-lt"/>
              <a:ea typeface="+mj-ea"/>
              <a:cs typeface="+mj-cs"/>
            </a:endParaRPr>
          </a:p>
        </p:txBody>
      </p:sp>
      <p:sp>
        <p:nvSpPr>
          <p:cNvPr id="6" name="文本框 5"/>
          <p:cNvSpPr txBox="1"/>
          <p:nvPr/>
        </p:nvSpPr>
        <p:spPr>
          <a:xfrm>
            <a:off x="900113" y="4005263"/>
            <a:ext cx="7818438" cy="1197610"/>
          </a:xfrm>
          <a:prstGeom prst="rect">
            <a:avLst/>
          </a:prstGeom>
          <a:solidFill>
            <a:schemeClr val="tx2">
              <a:lumMod val="40000"/>
              <a:lumOff val="60000"/>
            </a:schemeClr>
          </a:solidFill>
        </p:spPr>
        <p:txBody>
          <a:bodyPr wrap="square" rtlCol="0">
            <a:spAutoFit/>
          </a:bodyPr>
          <a:lstStyle/>
          <a:p>
            <a:pPr fontAlgn="base"/>
            <a:r>
              <a:rPr lang="zh-CN" altLang="en-US" b="1" strike="noStrike" noProof="1">
                <a:latin typeface="Arial" panose="020B0604020202020204" pitchFamily="34" charset="0"/>
                <a:ea typeface="宋体" panose="02010600030101010101" pitchFamily="2" charset="-122"/>
                <a:cs typeface="+mn-ea"/>
              </a:rPr>
              <a:t>培训场所</a:t>
            </a:r>
            <a:r>
              <a:rPr lang="zh-CN" altLang="en-US" strike="noStrike" noProof="1">
                <a:latin typeface="Arial" panose="020B0604020202020204" pitchFamily="34" charset="0"/>
                <a:ea typeface="宋体" panose="02010600030101010101" pitchFamily="2" charset="-122"/>
                <a:cs typeface="+mn-ea"/>
              </a:rPr>
              <a:t>：</a:t>
            </a:r>
            <a:endParaRPr lang="zh-CN" altLang="en-US" strike="noStrike" noProof="1"/>
          </a:p>
          <a:p>
            <a:pPr marL="285750" indent="-285750" fontAlgn="base">
              <a:buClr>
                <a:srgbClr val="7030A0"/>
              </a:buClr>
              <a:buFont typeface="Wingdings 2" panose="05020102010507070707" charset="0"/>
              <a:buChar char="?"/>
            </a:pPr>
            <a:r>
              <a:rPr lang="zh-CN" altLang="en-US" strike="noStrike" noProof="1">
                <a:latin typeface="+mn-ea"/>
                <a:ea typeface="+mn-ea"/>
                <a:cs typeface="+mn-ea"/>
              </a:rPr>
              <a:t>能够训练临床诊疗技能的大型</a:t>
            </a:r>
            <a:r>
              <a:rPr lang="zh-CN" altLang="en-US" b="1" strike="noStrike" noProof="1">
                <a:solidFill>
                  <a:srgbClr val="C00000"/>
                </a:solidFill>
                <a:latin typeface="+mn-ea"/>
                <a:ea typeface="+mn-ea"/>
                <a:cs typeface="+mn-ea"/>
              </a:rPr>
              <a:t>综合性医院</a:t>
            </a:r>
            <a:endParaRPr lang="zh-CN" altLang="en-US" b="1" strike="noStrike" noProof="1">
              <a:solidFill>
                <a:srgbClr val="C00000"/>
              </a:solidFill>
              <a:latin typeface="+mn-ea"/>
              <a:ea typeface="+mn-ea"/>
            </a:endParaRPr>
          </a:p>
          <a:p>
            <a:pPr marL="285750" indent="-285750" fontAlgn="base">
              <a:buClr>
                <a:srgbClr val="7030A0"/>
              </a:buClr>
              <a:buFont typeface="Wingdings 2" panose="05020102010507070707" charset="0"/>
              <a:buChar char="?"/>
            </a:pPr>
            <a:r>
              <a:rPr lang="zh-CN" altLang="en-US" strike="noStrike" noProof="1">
                <a:latin typeface="+mn-ea"/>
                <a:ea typeface="+mn-ea"/>
                <a:cs typeface="+mn-ea"/>
              </a:rPr>
              <a:t>能够训练全科医学诊疗思维和基层卫生保健相关技能的</a:t>
            </a:r>
            <a:r>
              <a:rPr lang="zh-CN" altLang="en-US" b="1" strike="noStrike" noProof="1">
                <a:solidFill>
                  <a:srgbClr val="C00000"/>
                </a:solidFill>
                <a:latin typeface="+mn-ea"/>
                <a:ea typeface="+mn-ea"/>
                <a:cs typeface="+mn-ea"/>
              </a:rPr>
              <a:t>社区全科医疗诊所</a:t>
            </a:r>
            <a:endParaRPr lang="zh-CN" altLang="en-US" b="1" strike="noStrike" noProof="1">
              <a:solidFill>
                <a:srgbClr val="C00000"/>
              </a:solidFill>
              <a:latin typeface="+mn-ea"/>
              <a:ea typeface="+mn-ea"/>
            </a:endParaRPr>
          </a:p>
        </p:txBody>
      </p:sp>
      <p:sp>
        <p:nvSpPr>
          <p:cNvPr id="45063" name="文本框 6"/>
          <p:cNvSpPr txBox="1"/>
          <p:nvPr/>
        </p:nvSpPr>
        <p:spPr>
          <a:xfrm>
            <a:off x="900113" y="5373688"/>
            <a:ext cx="7875587" cy="639762"/>
          </a:xfrm>
          <a:prstGeom prst="rect">
            <a:avLst/>
          </a:prstGeom>
          <a:gradFill rotWithShape="1">
            <a:gsLst>
              <a:gs pos="0">
                <a:srgbClr val="FE4444"/>
              </a:gs>
              <a:gs pos="100000">
                <a:srgbClr val="832B2B"/>
              </a:gs>
            </a:gsLst>
            <a:lin ang="5400000"/>
            <a:tileRect/>
          </a:gradFill>
          <a:ln w="9525">
            <a:noFill/>
          </a:ln>
        </p:spPr>
        <p:txBody>
          <a:bodyPr>
            <a:spAutoFit/>
          </a:bodyPr>
          <a:lstStyle/>
          <a:p>
            <a:pPr lvl="0">
              <a:lnSpc>
                <a:spcPct val="100000"/>
              </a:lnSpc>
              <a:spcBef>
                <a:spcPct val="0"/>
              </a:spcBef>
            </a:pPr>
            <a:r>
              <a:rPr lang="zh-CN" altLang="en-US" b="1" dirty="0">
                <a:latin typeface="Arial" panose="020B0604020202020204" pitchFamily="34" charset="0"/>
                <a:ea typeface="黑体" panose="02010609060101010101" pitchFamily="49" charset="-122"/>
              </a:rPr>
              <a:t>培训时间</a:t>
            </a:r>
            <a:r>
              <a:rPr lang="zh-CN" altLang="en-US" dirty="0">
                <a:latin typeface="Arial" panose="020B0604020202020204" pitchFamily="34" charset="0"/>
                <a:ea typeface="黑体" panose="02010609060101010101" pitchFamily="49" charset="-122"/>
              </a:rPr>
              <a:t> ：3-4年，临床培训占2 /3 、社区全科医疗占1 /3</a:t>
            </a:r>
            <a:endParaRPr lang="zh-CN" altLang="en-US" dirty="0">
              <a:latin typeface="Arial" panose="020B0604020202020204" pitchFamily="34" charset="0"/>
              <a:ea typeface="黑体" panose="02010609060101010101" pitchFamily="49" charset="-122"/>
            </a:endParaRPr>
          </a:p>
          <a:p>
            <a:pPr lvl="0">
              <a:lnSpc>
                <a:spcPct val="100000"/>
              </a:lnSpc>
              <a:spcBef>
                <a:spcPct val="0"/>
              </a:spcBef>
            </a:pPr>
            <a:endParaRPr lang="zh-CN" altLang="en-US" dirty="0">
              <a:latin typeface="Arial" panose="020B0604020202020204" pitchFamily="34" charset="0"/>
              <a:ea typeface="黑体" panose="02010609060101010101" pitchFamily="49" charset="-122"/>
            </a:endParaRPr>
          </a:p>
        </p:txBody>
      </p:sp>
      <p:sp>
        <p:nvSpPr>
          <p:cNvPr id="45064" name="文本框 7"/>
          <p:cNvSpPr txBox="1"/>
          <p:nvPr/>
        </p:nvSpPr>
        <p:spPr>
          <a:xfrm>
            <a:off x="900113" y="6165850"/>
            <a:ext cx="7807325" cy="639763"/>
          </a:xfrm>
          <a:prstGeom prst="rect">
            <a:avLst/>
          </a:prstGeom>
          <a:gradFill rotWithShape="1">
            <a:gsLst>
              <a:gs pos="0">
                <a:srgbClr val="9EE256"/>
              </a:gs>
              <a:gs pos="100000">
                <a:srgbClr val="52762D"/>
              </a:gs>
            </a:gsLst>
            <a:lin ang="5400000"/>
            <a:tileRect/>
          </a:gradFill>
          <a:ln w="9525">
            <a:noFill/>
          </a:ln>
        </p:spPr>
        <p:txBody>
          <a:bodyPr>
            <a:spAutoFit/>
          </a:bodyPr>
          <a:lstStyle/>
          <a:p>
            <a:pPr lvl="0">
              <a:lnSpc>
                <a:spcPct val="100000"/>
              </a:lnSpc>
              <a:spcBef>
                <a:spcPct val="0"/>
              </a:spcBef>
            </a:pPr>
            <a:r>
              <a:rPr lang="zh-CN" altLang="en-US" b="1">
                <a:latin typeface="Arial" panose="020B0604020202020204" pitchFamily="34" charset="0"/>
                <a:ea typeface="黑体" panose="02010609060101010101" pitchFamily="49" charset="-122"/>
              </a:rPr>
              <a:t>培训方式</a:t>
            </a:r>
            <a:r>
              <a:rPr lang="zh-CN" altLang="en-US">
                <a:latin typeface="Arial" panose="020B0604020202020204" pitchFamily="34" charset="0"/>
                <a:ea typeface="黑体" panose="02010609060101010101" pitchFamily="49" charset="-122"/>
              </a:rPr>
              <a:t>： 医院相关科室轮转、 社区诊所实习 、小组讨论和小讲课</a:t>
            </a:r>
            <a:endParaRPr lang="zh-CN" altLang="en-US">
              <a:latin typeface="Arial" panose="020B0604020202020204" pitchFamily="34" charset="0"/>
              <a:ea typeface="黑体" panose="02010609060101010101" pitchFamily="49" charset="-122"/>
            </a:endParaRPr>
          </a:p>
          <a:p>
            <a:pPr lvl="0">
              <a:lnSpc>
                <a:spcPct val="100000"/>
              </a:lnSpc>
              <a:spcBef>
                <a:spcPct val="0"/>
              </a:spcBef>
            </a:pPr>
            <a:endParaRPr lang="zh-CN" altLang="en-US">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3"/>
          <p:cNvGrpSpPr/>
          <p:nvPr/>
        </p:nvGrpSpPr>
        <p:grpSpPr>
          <a:xfrm>
            <a:off x="900113" y="977900"/>
            <a:ext cx="1546225" cy="1152525"/>
            <a:chOff x="0" y="0"/>
            <a:chExt cx="2436" cy="1814"/>
          </a:xfrm>
        </p:grpSpPr>
        <p:sp>
          <p:nvSpPr>
            <p:cNvPr id="48130"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48131"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10" name="Rectangle 7"/>
          <p:cNvSpPr txBox="1">
            <a:spLocks noChangeArrowheads="1"/>
          </p:cNvSpPr>
          <p:nvPr>
            <p:custDataLst>
              <p:tags r:id="rId3"/>
            </p:custDataLst>
          </p:nvPr>
        </p:nvSpPr>
        <p:spPr bwMode="auto">
          <a:xfrm>
            <a:off x="395288" y="6813550"/>
            <a:ext cx="82375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40000" lnSpcReduction="20000"/>
          </a:bodyPr>
          <a:lstStyle>
            <a:lvl1pPr marL="15875" indent="-15875"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1pPr>
            <a:lvl2pPr marL="742950" indent="-28575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2pPr>
            <a:lvl3pPr marL="11430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3pPr>
            <a:lvl4pPr marL="16002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4pPr>
            <a:lvl5pPr marL="2057400"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fontAlgn="base" hangingPunct="1">
              <a:lnSpc>
                <a:spcPct val="150000"/>
              </a:lnSpc>
              <a:spcBef>
                <a:spcPct val="0"/>
              </a:spcBef>
              <a:spcAft>
                <a:spcPct val="50000"/>
              </a:spcAft>
              <a:buClr>
                <a:srgbClr val="04617B"/>
              </a:buClr>
              <a:buFont typeface="Wingdings 2" panose="05020102010507070707" charset="0"/>
              <a:buNone/>
              <a:defRPr/>
            </a:pPr>
            <a:endParaRPr lang="zh-CN" altLang="en-US" strike="noStrike" noProof="1" smtClean="0">
              <a:solidFill>
                <a:schemeClr val="tx1"/>
              </a:solidFill>
              <a:latin typeface="+mn-lt"/>
              <a:ea typeface="+mn-ea"/>
            </a:endParaRPr>
          </a:p>
          <a:p>
            <a:pPr marL="0" indent="0" eaLnBrk="1" fontAlgn="base" hangingPunct="1">
              <a:lnSpc>
                <a:spcPct val="150000"/>
              </a:lnSpc>
              <a:spcBef>
                <a:spcPct val="0"/>
              </a:spcBef>
              <a:spcAft>
                <a:spcPct val="50000"/>
              </a:spcAft>
              <a:buClr>
                <a:srgbClr val="000000"/>
              </a:buClr>
              <a:buFont typeface="Wingdings 2" panose="05020102010507070707" charset="0"/>
              <a:buNone/>
              <a:defRPr/>
            </a:pPr>
            <a:endParaRPr lang="zh-CN" altLang="en-US" strike="noStrike" noProof="1" smtClean="0">
              <a:solidFill>
                <a:schemeClr val="tx1"/>
              </a:solidFill>
              <a:latin typeface="+mn-lt"/>
              <a:ea typeface="+mn-ea"/>
            </a:endParaRPr>
          </a:p>
          <a:p>
            <a:pPr marL="0" indent="0" eaLnBrk="1" fontAlgn="base" hangingPunct="1">
              <a:lnSpc>
                <a:spcPct val="150000"/>
              </a:lnSpc>
              <a:spcBef>
                <a:spcPct val="0"/>
              </a:spcBef>
              <a:spcAft>
                <a:spcPct val="50000"/>
              </a:spcAft>
              <a:buClr>
                <a:srgbClr val="000000"/>
              </a:buClr>
              <a:buFont typeface="Wingdings 2" panose="05020102010507070707" charset="0"/>
              <a:buNone/>
              <a:defRPr/>
            </a:pPr>
            <a:endParaRPr lang="zh-CN" altLang="en-US" strike="noStrike" noProof="1" smtClean="0">
              <a:solidFill>
                <a:schemeClr val="tx1"/>
              </a:solidFill>
              <a:latin typeface="+mn-lt"/>
              <a:ea typeface="+mn-ea"/>
            </a:endParaRPr>
          </a:p>
          <a:p>
            <a:pPr marL="0" indent="0" eaLnBrk="1" fontAlgn="base" hangingPunct="1">
              <a:lnSpc>
                <a:spcPct val="150000"/>
              </a:lnSpc>
              <a:spcBef>
                <a:spcPct val="0"/>
              </a:spcBef>
              <a:spcAft>
                <a:spcPct val="50000"/>
              </a:spcAft>
              <a:buClr>
                <a:srgbClr val="000000"/>
              </a:buClr>
              <a:buFont typeface="Wingdings 2" panose="05020102010507070707" charset="0"/>
              <a:buNone/>
              <a:defRPr/>
            </a:pPr>
            <a:endParaRPr lang="zh-CN" altLang="en-US" strike="noStrike" noProof="1" smtClean="0">
              <a:solidFill>
                <a:schemeClr val="tx1"/>
              </a:solidFill>
              <a:latin typeface="+mn-lt"/>
              <a:ea typeface="+mn-ea"/>
            </a:endParaRPr>
          </a:p>
        </p:txBody>
      </p:sp>
      <p:sp>
        <p:nvSpPr>
          <p:cNvPr id="5" name="文本框 4"/>
          <p:cNvSpPr txBox="1"/>
          <p:nvPr>
            <p:custDataLst>
              <p:tags r:id="rId4"/>
            </p:custDataLst>
          </p:nvPr>
        </p:nvSpPr>
        <p:spPr>
          <a:xfrm>
            <a:off x="1454785" y="977265"/>
            <a:ext cx="6336030" cy="1152525"/>
          </a:xfrm>
          <a:prstGeom prst="rect">
            <a:avLst/>
          </a:prstGeom>
          <a:noFill/>
        </p:spPr>
        <p:txBody>
          <a:bodyPr wrap="square" rtlCol="0" anchor="ctr" anchorCtr="0">
            <a:normAutofit/>
          </a:bodyPr>
          <a:lstStyle/>
          <a:p>
            <a:pPr marL="0" indent="0" algn="ctr" eaLnBrk="1" fontAlgn="base" hangingPunct="1">
              <a:spcAft>
                <a:spcPts val="0"/>
              </a:spcAft>
              <a:buSzTx/>
              <a:buNone/>
              <a:defRPr/>
            </a:pPr>
            <a:r>
              <a:rPr lang="en-US" altLang="zh-CN" sz="3690" strike="noStrike" noProof="1" smtClean="0">
                <a:solidFill>
                  <a:schemeClr val="accent5">
                    <a:lumMod val="25000"/>
                  </a:schemeClr>
                </a:solidFill>
                <a:latin typeface="+mj-lt"/>
                <a:ea typeface="+mj-ea"/>
                <a:cs typeface="+mj-cs"/>
              </a:rPr>
              <a:t>(</a:t>
            </a:r>
            <a:r>
              <a:rPr lang="zh-CN" altLang="en-US" sz="3690" strike="noStrike" noProof="1" smtClean="0">
                <a:solidFill>
                  <a:schemeClr val="accent5">
                    <a:lumMod val="25000"/>
                  </a:schemeClr>
                </a:solidFill>
                <a:latin typeface="+mj-lt"/>
                <a:ea typeface="+mj-ea"/>
                <a:cs typeface="+mj-cs"/>
              </a:rPr>
              <a:t>三</a:t>
            </a:r>
            <a:r>
              <a:rPr lang="en-US" altLang="zh-CN" sz="3690" strike="noStrike" noProof="1" smtClean="0">
                <a:solidFill>
                  <a:schemeClr val="accent5">
                    <a:lumMod val="25000"/>
                  </a:schemeClr>
                </a:solidFill>
                <a:latin typeface="+mj-lt"/>
                <a:ea typeface="+mj-ea"/>
                <a:cs typeface="+mj-cs"/>
              </a:rPr>
              <a:t>)</a:t>
            </a:r>
            <a:r>
              <a:rPr lang="zh-CN" altLang="en-US" sz="3690" strike="noStrike" noProof="1" smtClean="0">
                <a:solidFill>
                  <a:schemeClr val="accent5">
                    <a:lumMod val="25000"/>
                  </a:schemeClr>
                </a:solidFill>
                <a:latin typeface="+mj-lt"/>
                <a:ea typeface="+mj-ea"/>
                <a:cs typeface="+mj-cs"/>
              </a:rPr>
              <a:t>全科医生的继续医学教育</a:t>
            </a:r>
            <a:br>
              <a:rPr lang="zh-CN" altLang="en-US" sz="3690" dirty="0" smtClean="0">
                <a:solidFill>
                  <a:schemeClr val="accent5">
                    <a:lumMod val="25000"/>
                  </a:schemeClr>
                </a:solidFill>
                <a:latin typeface="+mj-lt"/>
                <a:ea typeface="+mj-ea"/>
                <a:cs typeface="+mj-cs"/>
              </a:rPr>
            </a:br>
            <a:r>
              <a:rPr lang="en-US" altLang="zh-CN" sz="2000" b="1" strike="noStrike" noProof="1" smtClean="0">
                <a:solidFill>
                  <a:schemeClr val="accent5">
                    <a:lumMod val="25000"/>
                  </a:schemeClr>
                </a:solidFill>
                <a:latin typeface="+mj-lt"/>
                <a:ea typeface="+mj-ea"/>
                <a:cs typeface="+mj-cs"/>
              </a:rPr>
              <a:t>C</a:t>
            </a:r>
            <a:r>
              <a:rPr lang="zh-CN" altLang="en-US" sz="2000" b="1" strike="noStrike" noProof="1" smtClean="0">
                <a:solidFill>
                  <a:schemeClr val="accent5">
                    <a:lumMod val="25000"/>
                  </a:schemeClr>
                </a:solidFill>
                <a:latin typeface="+mj-lt"/>
                <a:ea typeface="+mj-ea"/>
                <a:cs typeface="+mj-cs"/>
              </a:rPr>
              <a:t>ontinuing </a:t>
            </a:r>
            <a:r>
              <a:rPr lang="en-US" altLang="zh-CN" sz="2000" b="1" strike="noStrike" noProof="1" smtClean="0">
                <a:solidFill>
                  <a:schemeClr val="accent5">
                    <a:lumMod val="25000"/>
                  </a:schemeClr>
                </a:solidFill>
                <a:latin typeface="+mj-lt"/>
                <a:ea typeface="+mj-ea"/>
                <a:cs typeface="+mj-cs"/>
              </a:rPr>
              <a:t>M</a:t>
            </a:r>
            <a:r>
              <a:rPr lang="zh-CN" altLang="en-US" sz="2000" b="1" strike="noStrike" noProof="1" smtClean="0">
                <a:solidFill>
                  <a:schemeClr val="accent5">
                    <a:lumMod val="25000"/>
                  </a:schemeClr>
                </a:solidFill>
                <a:latin typeface="+mj-lt"/>
                <a:ea typeface="+mj-ea"/>
                <a:cs typeface="+mj-cs"/>
              </a:rPr>
              <a:t>edical </a:t>
            </a:r>
            <a:r>
              <a:rPr lang="en-US" altLang="zh-CN" sz="2000" b="1" strike="noStrike" noProof="1" smtClean="0">
                <a:solidFill>
                  <a:schemeClr val="accent5">
                    <a:lumMod val="25000"/>
                  </a:schemeClr>
                </a:solidFill>
                <a:latin typeface="+mj-lt"/>
                <a:ea typeface="+mj-ea"/>
                <a:cs typeface="+mj-cs"/>
              </a:rPr>
              <a:t>E</a:t>
            </a:r>
            <a:r>
              <a:rPr lang="zh-CN" altLang="en-US" sz="2000" b="1" strike="noStrike" noProof="1" smtClean="0">
                <a:solidFill>
                  <a:schemeClr val="accent5">
                    <a:lumMod val="25000"/>
                  </a:schemeClr>
                </a:solidFill>
                <a:latin typeface="+mj-lt"/>
                <a:ea typeface="+mj-ea"/>
                <a:cs typeface="+mj-cs"/>
              </a:rPr>
              <a:t>ducation,CME</a:t>
            </a:r>
            <a:endParaRPr lang="zh-CN" altLang="en-US" sz="2000" b="1" strike="noStrike" noProof="1" smtClean="0">
              <a:solidFill>
                <a:schemeClr val="accent5">
                  <a:lumMod val="25000"/>
                </a:schemeClr>
              </a:solidFill>
              <a:latin typeface="+mj-lt"/>
              <a:ea typeface="+mj-ea"/>
              <a:cs typeface="+mj-cs"/>
            </a:endParaRPr>
          </a:p>
        </p:txBody>
      </p:sp>
      <p:sp>
        <p:nvSpPr>
          <p:cNvPr id="6" name="文本框 5"/>
          <p:cNvSpPr txBox="1"/>
          <p:nvPr/>
        </p:nvSpPr>
        <p:spPr>
          <a:xfrm>
            <a:off x="539750" y="2349500"/>
            <a:ext cx="7969250" cy="755650"/>
          </a:xfrm>
          <a:prstGeom prst="rect">
            <a:avLst/>
          </a:prstGeom>
          <a:noFill/>
        </p:spPr>
        <p:txBody>
          <a:bodyPr wrap="square" rtlCol="0" anchor="t">
            <a:spAutoFit/>
          </a:bodyPr>
          <a:lstStyle/>
          <a:p>
            <a:pPr fontAlgn="base"/>
            <a:r>
              <a:rPr lang="zh-CN" altLang="en-US" strike="noStrike" noProof="1">
                <a:latin typeface="Arial" panose="020B0604020202020204" pitchFamily="34" charset="0"/>
                <a:ea typeface="宋体" panose="02010600030101010101" pitchFamily="2" charset="-122"/>
                <a:cs typeface="+mn-ea"/>
                <a:sym typeface="Wingdings 2" panose="05020102010507070707" charset="0"/>
              </a:rPr>
              <a:t></a:t>
            </a:r>
            <a:r>
              <a:rPr lang="zh-CN" altLang="en-US" b="1" strike="noStrike" noProof="1">
                <a:solidFill>
                  <a:schemeClr val="accent5">
                    <a:lumMod val="50000"/>
                  </a:schemeClr>
                </a:solidFill>
                <a:latin typeface="+mn-ea"/>
                <a:ea typeface="+mn-ea"/>
                <a:cs typeface="+mn-ea"/>
              </a:rPr>
              <a:t>又称持续职业发展，为保持、发展和增强医生服务于患者、公众和同行所需知识、技能、专业工作能力及人际关系的各种教育活动。</a:t>
            </a:r>
            <a:endParaRPr lang="zh-CN" altLang="en-US" b="1" strike="noStrike" noProof="1">
              <a:solidFill>
                <a:schemeClr val="accent5">
                  <a:lumMod val="50000"/>
                </a:schemeClr>
              </a:solidFill>
              <a:latin typeface="+mn-ea"/>
              <a:ea typeface="+mn-ea"/>
            </a:endParaRPr>
          </a:p>
        </p:txBody>
      </p:sp>
      <p:sp>
        <p:nvSpPr>
          <p:cNvPr id="48135" name="文本框 6"/>
          <p:cNvSpPr txBox="1"/>
          <p:nvPr/>
        </p:nvSpPr>
        <p:spPr>
          <a:xfrm>
            <a:off x="684213" y="3213100"/>
            <a:ext cx="7739062" cy="3312795"/>
          </a:xfrm>
          <a:prstGeom prst="rect">
            <a:avLst/>
          </a:prstGeom>
          <a:solidFill>
            <a:schemeClr val="accent1"/>
          </a:solidFill>
          <a:ln w="9525">
            <a:noFill/>
          </a:ln>
        </p:spPr>
        <p:txBody>
          <a:bodyPr>
            <a:spAutoFit/>
          </a:bodyPr>
          <a:lstStyle/>
          <a:p>
            <a:pPr marL="285750" lvl="0" indent="-285750"/>
            <a:r>
              <a:rPr lang="zh-CN" altLang="en-US">
                <a:latin typeface="+mn-ea"/>
                <a:ea typeface="+mn-ea"/>
                <a:cs typeface="+mn-ea"/>
              </a:rPr>
              <a:t>教育体制      </a:t>
            </a:r>
            <a:endParaRPr lang="zh-CN" altLang="en-US">
              <a:latin typeface="+mn-ea"/>
              <a:ea typeface="+mn-ea"/>
              <a:cs typeface="+mn-ea"/>
            </a:endParaRPr>
          </a:p>
          <a:p>
            <a:pPr marL="285750" lvl="0" indent="-285750">
              <a:buClr>
                <a:srgbClr val="0E9651"/>
              </a:buClr>
              <a:buFont typeface="Wingdings" panose="05000000000000000000" pitchFamily="2" charset="2"/>
              <a:buChar char="n"/>
            </a:pPr>
            <a:r>
              <a:rPr lang="zh-CN" altLang="en-US">
                <a:latin typeface="+mn-ea"/>
                <a:ea typeface="+mn-ea"/>
                <a:cs typeface="+mn-ea"/>
              </a:rPr>
              <a:t>通过立法和制度强制执行（</a:t>
            </a:r>
            <a:r>
              <a:rPr lang="zh-CN" altLang="en-US">
                <a:latin typeface="+mn-ea"/>
                <a:ea typeface="+mn-ea"/>
                <a:cs typeface="+mn-ea"/>
                <a:sym typeface="黑体" panose="02010609060101010101" pitchFamily="49" charset="-122"/>
              </a:rPr>
              <a:t>目前趋于强制型，强制完成固定学分）  </a:t>
            </a:r>
            <a:endParaRPr lang="zh-CN" altLang="en-US">
              <a:latin typeface="+mn-ea"/>
              <a:ea typeface="+mn-ea"/>
              <a:cs typeface="+mn-ea"/>
              <a:sym typeface="黑体" panose="02010609060101010101" pitchFamily="49" charset="-122"/>
            </a:endParaRPr>
          </a:p>
          <a:p>
            <a:pPr lvl="0">
              <a:buClr>
                <a:srgbClr val="0E9651"/>
              </a:buClr>
              <a:buFont typeface="Wingdings" panose="05000000000000000000" pitchFamily="2" charset="2"/>
            </a:pPr>
            <a:r>
              <a:rPr lang="zh-CN" altLang="en-US">
                <a:latin typeface="+mn-ea"/>
                <a:ea typeface="+mn-ea"/>
                <a:cs typeface="+mn-ea"/>
                <a:sym typeface="黑体" panose="02010609060101010101" pitchFamily="49" charset="-122"/>
              </a:rPr>
              <a:t>     美国家庭医疗专科委员会（ABFR)：通过国家统一考试方可获得家庭医学专科医生资格证书，其后每6年必须参加ABF</a:t>
            </a:r>
            <a:r>
              <a:rPr lang="en-US" altLang="zh-CN">
                <a:latin typeface="+mn-ea"/>
                <a:ea typeface="+mn-ea"/>
                <a:cs typeface="+mn-ea"/>
                <a:sym typeface="黑体" panose="02010609060101010101" pitchFamily="49" charset="-122"/>
              </a:rPr>
              <a:t>R</a:t>
            </a:r>
            <a:r>
              <a:rPr lang="zh-CN" altLang="en-US">
                <a:latin typeface="+mn-ea"/>
                <a:ea typeface="+mn-ea"/>
                <a:cs typeface="+mn-ea"/>
                <a:sym typeface="黑体" panose="02010609060101010101" pitchFamily="49" charset="-122"/>
              </a:rPr>
              <a:t>的专业资格再认定，而取得继续医学教育学分是参加再认证的必要条件。</a:t>
            </a:r>
            <a:endParaRPr lang="zh-CN" altLang="en-US">
              <a:latin typeface="+mn-ea"/>
              <a:ea typeface="+mn-ea"/>
              <a:cs typeface="+mn-ea"/>
              <a:sym typeface="黑体" panose="02010609060101010101" pitchFamily="49" charset="-122"/>
            </a:endParaRPr>
          </a:p>
          <a:p>
            <a:pPr lvl="0">
              <a:buClr>
                <a:srgbClr val="0E9651"/>
              </a:buClr>
              <a:buFont typeface="Wingdings" panose="05000000000000000000" pitchFamily="2" charset="2"/>
            </a:pPr>
            <a:endParaRPr lang="zh-CN" altLang="en-US">
              <a:latin typeface="+mn-ea"/>
              <a:ea typeface="+mn-ea"/>
              <a:cs typeface="+mn-ea"/>
              <a:sym typeface="黑体" panose="02010609060101010101" pitchFamily="49" charset="-122"/>
            </a:endParaRPr>
          </a:p>
          <a:p>
            <a:pPr marL="285750" lvl="0" indent="-285750">
              <a:buClr>
                <a:srgbClr val="0E9651"/>
              </a:buClr>
              <a:buFont typeface="Wingdings" panose="05000000000000000000" pitchFamily="2" charset="2"/>
              <a:buChar char="n"/>
            </a:pPr>
            <a:r>
              <a:rPr lang="zh-CN" altLang="en-US">
                <a:latin typeface="+mn-ea"/>
                <a:ea typeface="+mn-ea"/>
                <a:cs typeface="+mn-ea"/>
              </a:rPr>
              <a:t>专业学会或协会开发继续教育项目，行业协会建立继续教育制度，依靠医务人员自身主动学习。</a:t>
            </a:r>
            <a:endParaRPr lang="zh-CN" altLang="en-US">
              <a:latin typeface="+mn-ea"/>
              <a:ea typeface="+mn-ea"/>
              <a:cs typeface="+mn-ea"/>
            </a:endParaRPr>
          </a:p>
          <a:p>
            <a:pPr marL="285750" lvl="0" indent="-285750"/>
            <a:r>
              <a:rPr lang="zh-CN" altLang="en-US" sz="1600">
                <a:latin typeface="+mn-ea"/>
                <a:ea typeface="+mn-ea"/>
                <a:cs typeface="+mn-ea"/>
              </a:rPr>
              <a:t>     </a:t>
            </a:r>
            <a:endParaRPr lang="zh-CN" altLang="en-US" sz="1600">
              <a:solidFill>
                <a:srgbClr val="002060"/>
              </a:solidFill>
              <a:latin typeface="+mn-ea"/>
              <a:ea typeface="+mn-ea"/>
              <a:cs typeface="+mn-ea"/>
            </a:endParaRPr>
          </a:p>
        </p:txBody>
      </p:sp>
      <p:sp>
        <p:nvSpPr>
          <p:cNvPr id="48136" name="文本框 7"/>
          <p:cNvSpPr txBox="1"/>
          <p:nvPr/>
        </p:nvSpPr>
        <p:spPr>
          <a:xfrm>
            <a:off x="755650" y="6308725"/>
            <a:ext cx="7734300" cy="365125"/>
          </a:xfrm>
          <a:prstGeom prst="rect">
            <a:avLst/>
          </a:prstGeom>
          <a:solidFill>
            <a:srgbClr val="C0F9DC"/>
          </a:solidFill>
          <a:ln w="9525">
            <a:noFill/>
          </a:ln>
        </p:spPr>
        <p:txBody>
          <a:bodyPr>
            <a:spAutoFit/>
          </a:bodyPr>
          <a:lstStyle/>
          <a:p>
            <a:pPr lvl="0">
              <a:lnSpc>
                <a:spcPct val="100000"/>
              </a:lnSpc>
              <a:spcBef>
                <a:spcPct val="0"/>
              </a:spcBef>
            </a:pPr>
            <a:r>
              <a:rPr lang="zh-CN" altLang="en-US">
                <a:latin typeface="Arial" panose="020B0604020202020204" pitchFamily="34" charset="0"/>
                <a:ea typeface="黑体" panose="02010609060101010101" pitchFamily="49" charset="-122"/>
              </a:rPr>
              <a:t>组织实施：全科/家庭医师学会负责</a:t>
            </a:r>
            <a:endParaRPr lang="zh-CN" altLang="en-US">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Group 3"/>
          <p:cNvGrpSpPr/>
          <p:nvPr/>
        </p:nvGrpSpPr>
        <p:grpSpPr>
          <a:xfrm>
            <a:off x="900113" y="977900"/>
            <a:ext cx="1546225" cy="1152525"/>
            <a:chOff x="0" y="0"/>
            <a:chExt cx="2436" cy="1814"/>
          </a:xfrm>
        </p:grpSpPr>
        <p:sp>
          <p:nvSpPr>
            <p:cNvPr id="49154"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49155"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49156" name="文本框 6"/>
          <p:cNvSpPr txBox="1"/>
          <p:nvPr/>
        </p:nvSpPr>
        <p:spPr>
          <a:xfrm>
            <a:off x="1619250" y="1052830"/>
            <a:ext cx="6690995" cy="1186180"/>
          </a:xfrm>
          <a:prstGeom prst="rect">
            <a:avLst/>
          </a:prstGeom>
          <a:noFill/>
          <a:ln w="9525">
            <a:noFill/>
          </a:ln>
        </p:spPr>
        <p:txBody>
          <a:bodyPr wrap="square">
            <a:spAutoFit/>
          </a:bodyPr>
          <a:lstStyle/>
          <a:p>
            <a:pPr lvl="0"/>
            <a:r>
              <a:rPr lang="en-US" altLang="zh-CN" sz="3600" dirty="0" smtClean="0">
                <a:solidFill>
                  <a:schemeClr val="accent5">
                    <a:lumMod val="25000"/>
                  </a:schemeClr>
                </a:solidFill>
                <a:latin typeface="+mj-lt"/>
                <a:ea typeface="+mj-ea"/>
                <a:cs typeface="+mj-cs"/>
              </a:rPr>
              <a:t>(</a:t>
            </a:r>
            <a:r>
              <a:rPr lang="zh-CN" altLang="en-US" sz="3600" dirty="0" smtClean="0">
                <a:solidFill>
                  <a:schemeClr val="accent5">
                    <a:lumMod val="25000"/>
                  </a:schemeClr>
                </a:solidFill>
                <a:latin typeface="+mj-lt"/>
                <a:ea typeface="+mj-ea"/>
                <a:cs typeface="+mj-cs"/>
              </a:rPr>
              <a:t>三</a:t>
            </a:r>
            <a:r>
              <a:rPr lang="en-US" altLang="zh-CN" sz="3600" dirty="0" smtClean="0">
                <a:solidFill>
                  <a:schemeClr val="accent5">
                    <a:lumMod val="25000"/>
                  </a:schemeClr>
                </a:solidFill>
                <a:latin typeface="+mj-lt"/>
                <a:ea typeface="+mj-ea"/>
                <a:cs typeface="+mj-cs"/>
              </a:rPr>
              <a:t>)</a:t>
            </a:r>
            <a:r>
              <a:rPr lang="zh-CN" altLang="en-US" sz="3600" dirty="0" smtClean="0">
                <a:solidFill>
                  <a:schemeClr val="accent5">
                    <a:lumMod val="25000"/>
                  </a:schemeClr>
                </a:solidFill>
                <a:latin typeface="+mj-lt"/>
                <a:ea typeface="+mj-ea"/>
                <a:cs typeface="+mj-cs"/>
              </a:rPr>
              <a:t>全科医生的继续医学教育</a:t>
            </a:r>
            <a:endParaRPr lang="zh-CN" altLang="en-US" sz="3600">
              <a:solidFill>
                <a:srgbClr val="1B3655"/>
              </a:solidFill>
              <a:latin typeface="Arial" panose="020B0604020202020204" pitchFamily="34" charset="0"/>
              <a:ea typeface="宋体" panose="02010600030101010101" pitchFamily="2" charset="-122"/>
            </a:endParaRPr>
          </a:p>
          <a:p>
            <a:pPr lvl="0"/>
            <a:r>
              <a:rPr lang="en-US" altLang="zh-CN" sz="2000" b="1">
                <a:solidFill>
                  <a:srgbClr val="1B3655"/>
                </a:solidFill>
                <a:latin typeface="Arial" panose="020B0604020202020204" pitchFamily="34" charset="0"/>
                <a:ea typeface="宋体" panose="02010600030101010101" pitchFamily="2" charset="-122"/>
              </a:rPr>
              <a:t>  C</a:t>
            </a:r>
            <a:r>
              <a:rPr lang="zh-CN" altLang="en-US" sz="2000" b="1">
                <a:solidFill>
                  <a:srgbClr val="1B3655"/>
                </a:solidFill>
                <a:latin typeface="Arial" panose="020B0604020202020204" pitchFamily="34" charset="0"/>
                <a:ea typeface="宋体" panose="02010600030101010101" pitchFamily="2" charset="-122"/>
              </a:rPr>
              <a:t>ontinuing </a:t>
            </a:r>
            <a:r>
              <a:rPr lang="en-US" altLang="zh-CN" sz="2000" b="1">
                <a:solidFill>
                  <a:srgbClr val="1B3655"/>
                </a:solidFill>
                <a:latin typeface="Arial" panose="020B0604020202020204" pitchFamily="34" charset="0"/>
                <a:ea typeface="宋体" panose="02010600030101010101" pitchFamily="2" charset="-122"/>
              </a:rPr>
              <a:t>M</a:t>
            </a:r>
            <a:r>
              <a:rPr lang="zh-CN" altLang="en-US" sz="2000" b="1">
                <a:solidFill>
                  <a:srgbClr val="1B3655"/>
                </a:solidFill>
                <a:latin typeface="Arial" panose="020B0604020202020204" pitchFamily="34" charset="0"/>
                <a:ea typeface="宋体" panose="02010600030101010101" pitchFamily="2" charset="-122"/>
              </a:rPr>
              <a:t>edical </a:t>
            </a:r>
            <a:r>
              <a:rPr lang="en-US" altLang="zh-CN" sz="2000" b="1">
                <a:solidFill>
                  <a:srgbClr val="1B3655"/>
                </a:solidFill>
                <a:latin typeface="Arial" panose="020B0604020202020204" pitchFamily="34" charset="0"/>
                <a:ea typeface="宋体" panose="02010600030101010101" pitchFamily="2" charset="-122"/>
              </a:rPr>
              <a:t>E</a:t>
            </a:r>
            <a:r>
              <a:rPr lang="zh-CN" altLang="en-US" sz="2000" b="1">
                <a:solidFill>
                  <a:srgbClr val="1B3655"/>
                </a:solidFill>
                <a:latin typeface="Arial" panose="020B0604020202020204" pitchFamily="34" charset="0"/>
                <a:ea typeface="宋体" panose="02010600030101010101" pitchFamily="2" charset="-122"/>
              </a:rPr>
              <a:t>ducation,CME</a:t>
            </a:r>
            <a:endParaRPr lang="zh-CN" altLang="en-US">
              <a:latin typeface="Arial" panose="020B0604020202020204" pitchFamily="34" charset="0"/>
              <a:ea typeface="宋体" panose="02010600030101010101" pitchFamily="2" charset="-122"/>
            </a:endParaRPr>
          </a:p>
        </p:txBody>
      </p:sp>
      <p:sp>
        <p:nvSpPr>
          <p:cNvPr id="9" name="文本框 8"/>
          <p:cNvSpPr txBox="1"/>
          <p:nvPr/>
        </p:nvSpPr>
        <p:spPr>
          <a:xfrm>
            <a:off x="828675" y="2492375"/>
            <a:ext cx="7019925" cy="4130675"/>
          </a:xfrm>
          <a:prstGeom prst="rect">
            <a:avLst/>
          </a:prstGeom>
          <a:noFill/>
        </p:spPr>
        <p:txBody>
          <a:bodyPr wrap="square" rtlCol="0" anchor="t">
            <a:spAutoFit/>
          </a:bodyPr>
          <a:lstStyle/>
          <a:p>
            <a:pPr marL="285750" indent="-285750" fontAlgn="base">
              <a:buClr>
                <a:srgbClr val="0E9651"/>
              </a:buClr>
              <a:buFont typeface="Wingdings" panose="05000000000000000000" charset="0"/>
              <a:buChar char="n"/>
            </a:pPr>
            <a:r>
              <a:rPr lang="zh-CN" altLang="en-US" strike="noStrike" noProof="1">
                <a:latin typeface="+mn-ea"/>
                <a:ea typeface="+mn-ea"/>
                <a:cs typeface="+mn-ea"/>
              </a:rPr>
              <a:t>学习目的：</a:t>
            </a:r>
            <a:endParaRPr lang="zh-CN" altLang="en-US" strike="noStrike" noProof="1">
              <a:latin typeface="+mn-ea"/>
              <a:ea typeface="+mn-ea"/>
            </a:endParaRPr>
          </a:p>
          <a:p>
            <a:pPr lvl="1" fontAlgn="base">
              <a:buClr>
                <a:srgbClr val="262673"/>
              </a:buClr>
            </a:pPr>
            <a:r>
              <a:rPr lang="zh-CN" altLang="en-US" strike="noStrike" noProof="1">
                <a:latin typeface="+mn-ea"/>
                <a:ea typeface="+mn-ea"/>
                <a:cs typeface="+mn-ea"/>
              </a:rPr>
              <a:t>发展</a:t>
            </a:r>
            <a:r>
              <a:rPr lang="zh-CN" altLang="en-US" b="1" strike="noStrike" noProof="1">
                <a:solidFill>
                  <a:srgbClr val="FF0000"/>
                </a:solidFill>
                <a:latin typeface="+mn-ea"/>
                <a:ea typeface="+mn-ea"/>
                <a:cs typeface="+mn-ea"/>
              </a:rPr>
              <a:t>专业</a:t>
            </a:r>
            <a:r>
              <a:rPr lang="zh-CN" altLang="en-US" strike="noStrike" noProof="1">
                <a:latin typeface="+mn-ea"/>
                <a:ea typeface="+mn-ea"/>
                <a:cs typeface="+mn-ea"/>
              </a:rPr>
              <a:t>特长（老年医学服务、精神卫生服务、急诊急救技术、临床营养学、运动医学、皮肤科学、康复医学、替代医学等）</a:t>
            </a:r>
            <a:endParaRPr lang="zh-CN" altLang="en-US" strike="noStrike" noProof="1">
              <a:latin typeface="+mn-ea"/>
              <a:ea typeface="+mn-ea"/>
            </a:endParaRPr>
          </a:p>
          <a:p>
            <a:pPr lvl="1" fontAlgn="base">
              <a:buClr>
                <a:srgbClr val="262673"/>
              </a:buClr>
            </a:pPr>
            <a:r>
              <a:rPr lang="zh-CN" altLang="en-US" strike="noStrike" noProof="1">
                <a:latin typeface="+mn-ea"/>
                <a:ea typeface="+mn-ea"/>
                <a:cs typeface="+mn-ea"/>
              </a:rPr>
              <a:t>发展全科医学</a:t>
            </a:r>
            <a:r>
              <a:rPr lang="zh-CN" altLang="en-US" b="1" strike="noStrike" noProof="1">
                <a:solidFill>
                  <a:srgbClr val="FF0000"/>
                </a:solidFill>
                <a:latin typeface="+mn-ea"/>
                <a:ea typeface="+mn-ea"/>
                <a:cs typeface="+mn-ea"/>
              </a:rPr>
              <a:t>科学研究</a:t>
            </a:r>
            <a:r>
              <a:rPr lang="zh-CN" altLang="en-US" strike="noStrike" noProof="1">
                <a:latin typeface="+mn-ea"/>
                <a:ea typeface="+mn-ea"/>
                <a:cs typeface="+mn-ea"/>
              </a:rPr>
              <a:t>特长</a:t>
            </a:r>
            <a:endParaRPr lang="zh-CN" altLang="en-US" strike="noStrike" noProof="1">
              <a:latin typeface="+mn-ea"/>
              <a:ea typeface="+mn-ea"/>
            </a:endParaRPr>
          </a:p>
          <a:p>
            <a:pPr lvl="1" fontAlgn="base">
              <a:buClr>
                <a:srgbClr val="262673"/>
              </a:buClr>
            </a:pPr>
            <a:r>
              <a:rPr lang="zh-CN" altLang="en-US" strike="noStrike" noProof="1">
                <a:latin typeface="+mn-ea"/>
                <a:ea typeface="+mn-ea"/>
                <a:cs typeface="+mn-ea"/>
              </a:rPr>
              <a:t>发展全科</a:t>
            </a:r>
            <a:r>
              <a:rPr lang="zh-CN" altLang="en-US" b="1" strike="noStrike" noProof="1">
                <a:solidFill>
                  <a:srgbClr val="FF0000"/>
                </a:solidFill>
                <a:latin typeface="+mn-ea"/>
                <a:ea typeface="+mn-ea"/>
                <a:cs typeface="+mn-ea"/>
              </a:rPr>
              <a:t>教学</a:t>
            </a:r>
            <a:r>
              <a:rPr lang="zh-CN" altLang="en-US" strike="noStrike" noProof="1">
                <a:latin typeface="+mn-ea"/>
                <a:ea typeface="+mn-ea"/>
                <a:cs typeface="+mn-ea"/>
              </a:rPr>
              <a:t>特长</a:t>
            </a:r>
            <a:endParaRPr lang="zh-CN" altLang="en-US" strike="noStrike" noProof="1">
              <a:latin typeface="+mn-ea"/>
              <a:ea typeface="+mn-ea"/>
            </a:endParaRPr>
          </a:p>
          <a:p>
            <a:pPr fontAlgn="base"/>
            <a:endParaRPr lang="zh-CN" altLang="en-US" strike="noStrike" noProof="1">
              <a:latin typeface="+mn-ea"/>
              <a:ea typeface="+mn-ea"/>
            </a:endParaRPr>
          </a:p>
          <a:p>
            <a:pPr marL="285750" indent="-285750" fontAlgn="base">
              <a:buClr>
                <a:srgbClr val="0E9651"/>
              </a:buClr>
              <a:buFont typeface="Wingdings" panose="05000000000000000000" charset="0"/>
              <a:buChar char="n"/>
            </a:pPr>
            <a:r>
              <a:rPr lang="zh-CN" altLang="en-US" strike="noStrike" noProof="1">
                <a:latin typeface="+mn-ea"/>
                <a:ea typeface="+mn-ea"/>
                <a:cs typeface="+mn-ea"/>
              </a:rPr>
              <a:t>学习内容：以全科医生个人职业发展和培养需求为导向</a:t>
            </a:r>
            <a:endParaRPr lang="zh-CN" altLang="en-US" strike="noStrike" noProof="1">
              <a:latin typeface="+mn-ea"/>
              <a:ea typeface="+mn-ea"/>
            </a:endParaRPr>
          </a:p>
          <a:p>
            <a:pPr fontAlgn="base"/>
            <a:endParaRPr lang="zh-CN" altLang="en-US" strike="noStrike" noProof="1">
              <a:latin typeface="+mn-ea"/>
              <a:ea typeface="+mn-ea"/>
            </a:endParaRPr>
          </a:p>
          <a:p>
            <a:pPr marL="285750" indent="-285750" fontAlgn="base">
              <a:buClr>
                <a:srgbClr val="0E9651"/>
              </a:buClr>
              <a:buFont typeface="Wingdings" panose="05000000000000000000" charset="0"/>
              <a:buChar char="n"/>
            </a:pPr>
            <a:r>
              <a:rPr lang="zh-CN" altLang="en-US" strike="noStrike" noProof="1">
                <a:latin typeface="+mn-ea"/>
                <a:ea typeface="+mn-ea"/>
                <a:cs typeface="+mn-ea"/>
              </a:rPr>
              <a:t>学习形式：参加国际或国内学术会议、各种集训或专题讲座、科研活动、参与住院医生带教、参加学会出版刊物上继续医学教育课程等</a:t>
            </a:r>
            <a:endParaRPr lang="zh-CN" altLang="en-US" strike="noStrike" noProof="1">
              <a:latin typeface="+mn-ea"/>
              <a:ea typeface="+mn-ea"/>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3"/>
          <a:srcRect l="27455" t="13010" r="23667" b="7919"/>
          <a:stretch>
            <a:fillRect/>
          </a:stretch>
        </p:blipFill>
        <p:spPr>
          <a:xfrm>
            <a:off x="8031480" y="31115"/>
            <a:ext cx="1024255" cy="1242695"/>
          </a:xfrm>
          <a:prstGeom prst="rect">
            <a:avLst/>
          </a:prstGeom>
        </p:spPr>
      </p:pic>
    </p:spTree>
    <p:custDataLst>
      <p:tags r:id="rId4"/>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84993"/>
          <p:cNvSpPr>
            <a:spLocks noGrp="1"/>
          </p:cNvSpPr>
          <p:nvPr>
            <p:ph type="title"/>
          </p:nvPr>
        </p:nvSpPr>
        <p:spPr>
          <a:xfrm>
            <a:off x="1387158" y="1201103"/>
            <a:ext cx="7561262" cy="720725"/>
          </a:xfrm>
        </p:spPr>
        <p:txBody>
          <a:bodyPr anchor="ctr"/>
          <a:lstStyle/>
          <a:p>
            <a:pPr algn="l" defTabSz="914400">
              <a:lnSpc>
                <a:spcPct val="120000"/>
              </a:lnSpc>
              <a:spcBef>
                <a:spcPct val="20000"/>
              </a:spcBef>
              <a:buSzTx/>
              <a:buFont typeface="Arial" panose="020B0604020202020204" pitchFamily="34" charset="0"/>
            </a:pPr>
            <a:r>
              <a:rPr lang="en-US" altLang="zh-CN" sz="3600" kern="1200" dirty="0" smtClean="0">
                <a:solidFill>
                  <a:schemeClr val="accent5">
                    <a:lumMod val="25000"/>
                  </a:schemeClr>
                </a:solidFill>
                <a:latin typeface="+mj-lt"/>
                <a:ea typeface="+mj-ea"/>
                <a:cs typeface="+mj-cs"/>
                <a:sym typeface="Arial" panose="020B0604020202020204" pitchFamily="34" charset="0"/>
              </a:rPr>
              <a:t>(</a:t>
            </a:r>
            <a:r>
              <a:rPr lang="zh-CN" altLang="en-US" sz="3600" kern="1200" dirty="0" smtClean="0">
                <a:solidFill>
                  <a:schemeClr val="accent5">
                    <a:lumMod val="25000"/>
                  </a:schemeClr>
                </a:solidFill>
                <a:latin typeface="+mj-lt"/>
                <a:ea typeface="+mj-ea"/>
                <a:cs typeface="+mj-cs"/>
                <a:sym typeface="Arial" panose="020B0604020202020204" pitchFamily="34" charset="0"/>
              </a:rPr>
              <a:t>五</a:t>
            </a:r>
            <a:r>
              <a:rPr lang="en-US" altLang="zh-CN" sz="3600" kern="1200" dirty="0" smtClean="0">
                <a:solidFill>
                  <a:schemeClr val="accent5">
                    <a:lumMod val="25000"/>
                  </a:schemeClr>
                </a:solidFill>
                <a:latin typeface="+mj-lt"/>
                <a:ea typeface="+mj-ea"/>
                <a:cs typeface="+mj-cs"/>
                <a:sym typeface="Arial" panose="020B0604020202020204" pitchFamily="34" charset="0"/>
              </a:rPr>
              <a:t>)</a:t>
            </a:r>
            <a:r>
              <a:rPr lang="zh-CN" altLang="en-US" sz="3600" kern="1200" dirty="0" smtClean="0">
                <a:solidFill>
                  <a:schemeClr val="accent5">
                    <a:lumMod val="25000"/>
                  </a:schemeClr>
                </a:solidFill>
                <a:latin typeface="+mj-lt"/>
                <a:ea typeface="+mj-ea"/>
                <a:cs typeface="+mj-cs"/>
                <a:sym typeface="Arial" panose="020B0604020202020204" pitchFamily="34" charset="0"/>
              </a:rPr>
              <a:t>英国全科医生的教育和培训模式</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sp>
        <p:nvSpPr>
          <p:cNvPr id="52226" name="文本占位符 84994"/>
          <p:cNvSpPr>
            <a:spLocks noGrp="1"/>
          </p:cNvSpPr>
          <p:nvPr>
            <p:ph sz="half" idx="1"/>
          </p:nvPr>
        </p:nvSpPr>
        <p:spPr>
          <a:xfrm>
            <a:off x="206375" y="2423160"/>
            <a:ext cx="2853690" cy="1365250"/>
          </a:xfrm>
        </p:spPr>
        <p:txBody>
          <a:bodyPr anchor="t"/>
          <a:lstStyle/>
          <a:p>
            <a:pPr marL="0" indent="0">
              <a:buFont typeface="Arial" panose="020B0604020202020204" pitchFamily="34" charset="0"/>
              <a:buNone/>
            </a:pPr>
            <a:r>
              <a:rPr lang="en-US" altLang="zh-CN" sz="1400" b="1">
                <a:solidFill>
                  <a:srgbClr val="0070C0"/>
                </a:solidFill>
                <a:uFillTx/>
                <a:cs typeface="+mn-ea"/>
                <a:sym typeface="Arial" panose="020B0604020202020204" pitchFamily="34" charset="0"/>
              </a:rPr>
              <a:t>        </a:t>
            </a:r>
            <a:endParaRPr lang="zh-CN" altLang="en-US" kern="1200" dirty="0">
              <a:latin typeface="+mn-ea"/>
              <a:ea typeface="+mn-ea"/>
              <a:cs typeface="+mn-cs"/>
              <a:sym typeface="Arial" panose="020B0604020202020204" pitchFamily="34" charset="0"/>
            </a:endParaRPr>
          </a:p>
          <a:p>
            <a:pPr>
              <a:buClr>
                <a:srgbClr val="970943"/>
              </a:buClr>
              <a:buFont typeface="Wingdings" panose="05000000000000000000" charset="0"/>
              <a:buChar char="n"/>
            </a:pPr>
            <a:r>
              <a:rPr lang="zh-CN" altLang="en-US" sz="1800" kern="1200" dirty="0">
                <a:cs typeface="+mn-ea"/>
                <a:sym typeface="Arial" panose="020B0604020202020204" pitchFamily="34" charset="0"/>
              </a:rPr>
              <a:t>5年的临床医学本科教育</a:t>
            </a:r>
            <a:endParaRPr lang="zh-CN" altLang="en-US" sz="1800" kern="1200" dirty="0">
              <a:cs typeface="+mn-ea"/>
              <a:sym typeface="Arial" panose="020B0604020202020204" pitchFamily="34" charset="0"/>
            </a:endParaRPr>
          </a:p>
          <a:p>
            <a:pPr>
              <a:buClr>
                <a:srgbClr val="970943"/>
              </a:buClr>
              <a:buFont typeface="Wingdings" panose="05000000000000000000" charset="0"/>
              <a:buChar char="n"/>
            </a:pPr>
            <a:r>
              <a:rPr lang="zh-CN" altLang="en-US" sz="1800" kern="1200" dirty="0">
                <a:cs typeface="+mn-ea"/>
                <a:sym typeface="Arial" panose="020B0604020202020204" pitchFamily="34" charset="0"/>
              </a:rPr>
              <a:t>2年的临床基础训练</a:t>
            </a:r>
            <a:endParaRPr lang="zh-CN" altLang="en-US" sz="1800" kern="1200" dirty="0">
              <a:cs typeface="+mn-ea"/>
              <a:sym typeface="Arial" panose="020B0604020202020204" pitchFamily="34" charset="0"/>
            </a:endParaRPr>
          </a:p>
          <a:p>
            <a:pPr>
              <a:buClr>
                <a:srgbClr val="970943"/>
              </a:buClr>
              <a:buFont typeface="Wingdings" panose="05000000000000000000" charset="0"/>
              <a:buChar char="n"/>
            </a:pPr>
            <a:r>
              <a:rPr lang="zh-CN" altLang="en-US" sz="1800" kern="1200" dirty="0">
                <a:cs typeface="+mn-ea"/>
                <a:sym typeface="Arial" panose="020B0604020202020204" pitchFamily="34" charset="0"/>
              </a:rPr>
              <a:t>3年的全科临床培训</a:t>
            </a:r>
            <a:endParaRPr lang="zh-CN" altLang="en-US" sz="1800" kern="1200" dirty="0">
              <a:cs typeface="+mn-ea"/>
              <a:sym typeface="Arial" panose="020B0604020202020204" pitchFamily="34" charset="0"/>
            </a:endParaRPr>
          </a:p>
          <a:p>
            <a:pPr>
              <a:buFont typeface="Arial" panose="020B0604020202020204" pitchFamily="34" charset="0"/>
              <a:buNone/>
            </a:pPr>
            <a:endParaRPr lang="zh-CN" altLang="en-US" kern="1200" dirty="0">
              <a:cs typeface="+mn-ea"/>
              <a:sym typeface="Arial" panose="020B0604020202020204" pitchFamily="34" charset="0"/>
            </a:endParaRPr>
          </a:p>
          <a:p>
            <a:pPr marL="0" indent="0">
              <a:buFont typeface="Arial" panose="020B0604020202020204" pitchFamily="34" charset="0"/>
              <a:buNone/>
            </a:pPr>
            <a:r>
              <a:rPr lang="zh-CN" altLang="en-US" sz="3600" b="1">
                <a:solidFill>
                  <a:srgbClr val="0070C0"/>
                </a:solidFill>
                <a:cs typeface="+mn-ea"/>
                <a:sym typeface="Arial" panose="020B0604020202020204" pitchFamily="34" charset="0"/>
              </a:rPr>
              <a:t>        </a:t>
            </a:r>
            <a:endParaRPr lang="zh-CN" altLang="en-US" sz="3600" kern="1200" dirty="0">
              <a:cs typeface="+mn-ea"/>
              <a:sym typeface="Arial" panose="020B0604020202020204" pitchFamily="34" charset="0"/>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内容占位符 5"/>
          <p:cNvPicPr>
            <a:picLocks noChangeAspect="1"/>
          </p:cNvPicPr>
          <p:nvPr/>
        </p:nvPicPr>
        <p:blipFill>
          <a:blip r:embed="rId1"/>
          <a:stretch>
            <a:fillRect/>
          </a:stretch>
        </p:blipFill>
        <p:spPr>
          <a:xfrm>
            <a:off x="3060065" y="2200275"/>
            <a:ext cx="5888355" cy="4324350"/>
          </a:xfrm>
          <a:prstGeom prst="rect">
            <a:avLst/>
          </a:prstGeom>
          <a:noFill/>
          <a:ln w="9525">
            <a:noFill/>
          </a:ln>
        </p:spPr>
      </p:pic>
      <p:pic>
        <p:nvPicPr>
          <p:cNvPr id="3" name="图片 2"/>
          <p:cNvPicPr>
            <a:picLocks noChangeAspect="1"/>
          </p:cNvPicPr>
          <p:nvPr/>
        </p:nvPicPr>
        <p:blipFill>
          <a:blip r:embed="rId2"/>
          <a:srcRect l="27455" t="13010" r="23667" b="7919"/>
          <a:stretch>
            <a:fillRect/>
          </a:stretch>
        </p:blipFill>
        <p:spPr>
          <a:xfrm>
            <a:off x="8031480" y="31115"/>
            <a:ext cx="1024255" cy="1242695"/>
          </a:xfrm>
          <a:prstGeom prst="rect">
            <a:avLst/>
          </a:prstGeom>
        </p:spPr>
      </p:pic>
      <p:sp>
        <p:nvSpPr>
          <p:cNvPr id="4" name="文本框 3"/>
          <p:cNvSpPr txBox="1"/>
          <p:nvPr/>
        </p:nvSpPr>
        <p:spPr>
          <a:xfrm>
            <a:off x="458153" y="4472940"/>
            <a:ext cx="1905635" cy="607695"/>
          </a:xfrm>
          <a:prstGeom prst="rect">
            <a:avLst/>
          </a:prstGeom>
          <a:solidFill>
            <a:srgbClr val="92D050"/>
          </a:solidFill>
        </p:spPr>
        <p:txBody>
          <a:bodyPr wrap="none" rtlCol="0" anchor="t">
            <a:spAutoFit/>
          </a:bodyPr>
          <a:p>
            <a:pPr algn="ctr"/>
            <a:r>
              <a:rPr lang="zh-CN" altLang="en-US" sz="2800" b="1">
                <a:solidFill>
                  <a:srgbClr val="0070C0"/>
                </a:solidFill>
                <a:cs typeface="+mn-ea"/>
                <a:sym typeface="Arial" panose="020B0604020202020204" pitchFamily="34" charset="0"/>
              </a:rPr>
              <a:t>5+2+3模式</a:t>
            </a:r>
            <a:endParaRPr lang="en-US" altLang="zh-CN" sz="28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62940" y="2928620"/>
            <a:ext cx="3630930" cy="3599815"/>
          </a:xfrm>
          <a:solidFill>
            <a:srgbClr val="92D050"/>
          </a:solidFill>
        </p:spPr>
        <p:txBody>
          <a:bodyPr/>
          <a:lstStyle/>
          <a:p>
            <a:pPr marL="0" indent="0">
              <a:buNone/>
            </a:pPr>
            <a:r>
              <a:rPr lang="zh-CN" altLang="en-US" b="1" dirty="0">
                <a:solidFill>
                  <a:srgbClr val="FF0000"/>
                </a:solidFill>
                <a:effectLst>
                  <a:outerShdw blurRad="38100" dist="19050" dir="2700000" algn="tl" rotWithShape="0">
                    <a:schemeClr val="dk1">
                      <a:alpha val="40000"/>
                    </a:schemeClr>
                  </a:outerShdw>
                </a:effectLst>
                <a:sym typeface="+mn-ea"/>
              </a:rPr>
              <a:t>理论学习</a:t>
            </a:r>
            <a:endParaRPr lang="zh-CN" altLang="en-US" b="1" dirty="0">
              <a:solidFill>
                <a:srgbClr val="FF0000"/>
              </a:solidFill>
              <a:effectLst>
                <a:outerShdw blurRad="38100" dist="19050" dir="2700000" algn="tl" rotWithShape="0">
                  <a:schemeClr val="dk1">
                    <a:alpha val="40000"/>
                  </a:schemeClr>
                </a:outerShdw>
              </a:effectLst>
              <a:sym typeface="+mn-ea"/>
            </a:endParaRPr>
          </a:p>
          <a:p>
            <a:r>
              <a:rPr lang="zh-CN" altLang="en-US" dirty="0">
                <a:sym typeface="+mn-ea"/>
              </a:rPr>
              <a:t>包含临床医学、急慢性病诊断、临床技能与沟通技能、医学伦理与法律、临终关怀、全科实践等，各医学院根据这些要求自设课程。</a:t>
            </a:r>
            <a:endParaRPr lang="zh-CN" altLang="en-US"/>
          </a:p>
        </p:txBody>
      </p:sp>
      <p:sp>
        <p:nvSpPr>
          <p:cNvPr id="3" name="内容占位符 2"/>
          <p:cNvSpPr>
            <a:spLocks noGrp="1"/>
          </p:cNvSpPr>
          <p:nvPr>
            <p:ph sz="half" idx="2"/>
          </p:nvPr>
        </p:nvSpPr>
        <p:spPr>
          <a:xfrm>
            <a:off x="4928235" y="2372995"/>
            <a:ext cx="3609975" cy="4155440"/>
          </a:xfrm>
          <a:solidFill>
            <a:schemeClr val="accent1">
              <a:lumMod val="75000"/>
            </a:schemeClr>
          </a:solidFill>
        </p:spPr>
        <p:txBody>
          <a:bodyPr/>
          <a:lstStyle/>
          <a:p>
            <a:pPr marL="0" indent="0">
              <a:buNone/>
            </a:pPr>
            <a:r>
              <a:rPr lang="zh-CN" altLang="en-US" b="1" dirty="0">
                <a:solidFill>
                  <a:srgbClr val="FF0000"/>
                </a:solidFill>
                <a:effectLst>
                  <a:outerShdw blurRad="38100" dist="19050" dir="2700000" algn="tl" rotWithShape="0">
                    <a:schemeClr val="dk1">
                      <a:alpha val="40000"/>
                    </a:schemeClr>
                  </a:outerShdw>
                </a:effectLst>
                <a:sym typeface="+mn-ea"/>
              </a:rPr>
              <a:t>实践学习</a:t>
            </a:r>
            <a:endParaRPr lang="zh-CN" altLang="en-US" b="1" dirty="0">
              <a:solidFill>
                <a:srgbClr val="FF0000"/>
              </a:solidFill>
              <a:effectLst>
                <a:outerShdw blurRad="38100" dist="19050" dir="2700000" algn="tl" rotWithShape="0">
                  <a:schemeClr val="dk1">
                    <a:alpha val="40000"/>
                  </a:schemeClr>
                </a:outerShdw>
              </a:effectLst>
              <a:sym typeface="+mn-ea"/>
            </a:endParaRPr>
          </a:p>
          <a:p>
            <a:r>
              <a:rPr lang="en-US" altLang="zh-CN">
                <a:sym typeface="+mn-ea"/>
              </a:rPr>
              <a:t>8</a:t>
            </a:r>
            <a:r>
              <a:rPr lang="zh-CN" altLang="en-US" dirty="0">
                <a:sym typeface="+mn-ea"/>
              </a:rPr>
              <a:t>周的全科医学实践</a:t>
            </a:r>
            <a:endParaRPr lang="zh-CN" altLang="en-US" dirty="0">
              <a:sym typeface="+mn-ea"/>
            </a:endParaRPr>
          </a:p>
          <a:p>
            <a:r>
              <a:rPr lang="zh-CN" altLang="en-US" dirty="0">
                <a:sym typeface="+mn-ea"/>
              </a:rPr>
              <a:t>全科诊所的带教模式类似于“师傅带徒弟”。</a:t>
            </a:r>
            <a:endParaRPr lang="zh-CN" altLang="en-US" dirty="0">
              <a:sym typeface="+mn-ea"/>
            </a:endParaRPr>
          </a:p>
          <a:p>
            <a:r>
              <a:rPr lang="zh-CN" altLang="en-US" dirty="0">
                <a:sym typeface="+mn-ea"/>
              </a:rPr>
              <a:t>医学生在全科诊所进行理论学习、案例讨论、病人诊疗和咨询、家庭与社区联系，参与社会调查和科研活动等。</a:t>
            </a:r>
            <a:endParaRPr lang="zh-CN" altLang="en-US" dirty="0"/>
          </a:p>
          <a:p>
            <a:endParaRPr lang="zh-CN" altLang="en-US"/>
          </a:p>
        </p:txBody>
      </p:sp>
      <p:sp>
        <p:nvSpPr>
          <p:cNvPr id="4" name="标题 3"/>
          <p:cNvSpPr>
            <a:spLocks noGrp="1"/>
          </p:cNvSpPr>
          <p:nvPr>
            <p:ph type="title"/>
          </p:nvPr>
        </p:nvSpPr>
        <p:spPr>
          <a:xfrm>
            <a:off x="1560195" y="1044575"/>
            <a:ext cx="6978015" cy="1197610"/>
          </a:xfrm>
        </p:spPr>
        <p:txBody>
          <a:bodyPr/>
          <a:lstStyle/>
          <a:p>
            <a:r>
              <a:rPr lang="zh-CN" altLang="en-US" sz="3600" dirty="0" smtClean="0">
                <a:solidFill>
                  <a:schemeClr val="accent5">
                    <a:lumMod val="25000"/>
                  </a:schemeClr>
                </a:solidFill>
                <a:latin typeface="+mj-lt"/>
                <a:sym typeface="+mn-ea"/>
              </a:rPr>
              <a:t>英国临床医学本科教育</a:t>
            </a:r>
            <a:br>
              <a:rPr lang="zh-CN" altLang="en-US" sz="3600" dirty="0" smtClean="0">
                <a:solidFill>
                  <a:schemeClr val="accent5">
                    <a:lumMod val="25000"/>
                  </a:schemeClr>
                </a:solidFill>
                <a:latin typeface="+mj-lt"/>
                <a:sym typeface="+mn-ea"/>
              </a:rPr>
            </a:br>
            <a:r>
              <a:rPr lang="zh-CN" altLang="en-US" sz="3600" dirty="0" smtClean="0">
                <a:solidFill>
                  <a:schemeClr val="accent5">
                    <a:lumMod val="25000"/>
                  </a:schemeClr>
                </a:solidFill>
                <a:latin typeface="+mj-lt"/>
                <a:sym typeface="+mn-ea"/>
              </a:rPr>
              <a:t>      ——初级卫生保健课程</a:t>
            </a:r>
            <a:endParaRPr lang="zh-CN" altLang="en-US" sz="3600" dirty="0" smtClean="0">
              <a:solidFill>
                <a:schemeClr val="accent5">
                  <a:lumMod val="25000"/>
                </a:schemeClr>
              </a:solidFill>
              <a:latin typeface="+mj-lt"/>
              <a:sym typeface="+mn-ea"/>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326515" y="2032000"/>
            <a:ext cx="2304415" cy="903605"/>
          </a:xfrm>
          <a:prstGeom prst="rect">
            <a:avLst/>
          </a:prstGeom>
          <a:noFill/>
        </p:spPr>
        <p:txBody>
          <a:bodyPr wrap="square" rtlCol="0" anchor="t">
            <a:spAutoFit/>
          </a:bodyPr>
          <a:lstStyle/>
          <a:p>
            <a:r>
              <a:rPr lang="zh-CN" altLang="en-US" sz="4400" b="1">
                <a:solidFill>
                  <a:srgbClr val="FF0000"/>
                </a:solidFill>
                <a:latin typeface="+mn-ea"/>
                <a:ea typeface="+mn-ea"/>
                <a:cs typeface="+mn-ea"/>
                <a:sym typeface="Arial" panose="020B0604020202020204" pitchFamily="34" charset="0"/>
              </a:rPr>
              <a:t>5</a:t>
            </a:r>
            <a:r>
              <a:rPr lang="zh-CN" altLang="en-US" sz="2400" b="1">
                <a:solidFill>
                  <a:srgbClr val="0070C0"/>
                </a:solidFill>
                <a:latin typeface="+mn-ea"/>
                <a:ea typeface="+mn-ea"/>
                <a:cs typeface="+mn-ea"/>
                <a:sym typeface="Arial" panose="020B0604020202020204" pitchFamily="34" charset="0"/>
              </a:rPr>
              <a:t>+2+3模式</a:t>
            </a:r>
            <a:endParaRPr lang="zh-CN" altLang="en-US" sz="2400">
              <a:latin typeface="+mn-ea"/>
              <a:ea typeface="+mn-ea"/>
              <a:cs typeface="+mn-ea"/>
            </a:endParaRPr>
          </a:p>
        </p:txBody>
      </p:sp>
      <p:pic>
        <p:nvPicPr>
          <p:cNvPr id="7" name="图片 6"/>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744220" y="3204210"/>
            <a:ext cx="3914140" cy="3236595"/>
          </a:xfrm>
        </p:spPr>
        <p:txBody>
          <a:bodyPr/>
          <a:lstStyle/>
          <a:p>
            <a:pPr>
              <a:buSzPct val="80000"/>
              <a:buFont typeface="Wingdings" panose="05000000000000000000" charset="0"/>
              <a:buChar char="l"/>
            </a:pPr>
            <a:r>
              <a:rPr lang="zh-CN" altLang="en-US" sz="2000" dirty="0">
                <a:sym typeface="+mn-ea"/>
              </a:rPr>
              <a:t>面向所有医学毕业生、基于医院的两年基础培训。</a:t>
            </a:r>
            <a:endParaRPr lang="zh-CN" altLang="en-US" sz="2000" dirty="0">
              <a:sym typeface="+mn-ea"/>
            </a:endParaRPr>
          </a:p>
          <a:p>
            <a:pPr>
              <a:buSzPct val="80000"/>
              <a:buFont typeface="Wingdings" panose="05000000000000000000" charset="0"/>
              <a:buChar char="l"/>
            </a:pPr>
            <a:r>
              <a:rPr lang="en-US" altLang="zh-CN" sz="2000" dirty="0"/>
              <a:t>2</a:t>
            </a:r>
            <a:r>
              <a:rPr lang="zh-CN" altLang="en-US" sz="2000" dirty="0"/>
              <a:t>年，</a:t>
            </a:r>
            <a:r>
              <a:rPr lang="zh-CN" altLang="en-US" sz="2000" dirty="0">
                <a:sym typeface="+mn-ea"/>
              </a:rPr>
              <a:t>不分专业，进行包括全科医学在内的6个临床科室的轮岗培训，每个科室4个月。</a:t>
            </a:r>
            <a:endParaRPr lang="zh-CN" altLang="en-US" sz="2000" dirty="0">
              <a:sym typeface="+mn-ea"/>
            </a:endParaRPr>
          </a:p>
          <a:p>
            <a:pPr>
              <a:buSzPct val="80000"/>
              <a:buFont typeface="Wingdings" panose="05000000000000000000" charset="0"/>
              <a:buChar char="l"/>
            </a:pPr>
            <a:r>
              <a:rPr lang="zh-CN" altLang="en-US" sz="2000" dirty="0">
                <a:sym typeface="+mn-ea"/>
              </a:rPr>
              <a:t>学习患者的评估处理、医患沟通、团队合作等内容。</a:t>
            </a:r>
            <a:endParaRPr lang="zh-CN" altLang="en-US" sz="2000" dirty="0"/>
          </a:p>
        </p:txBody>
      </p:sp>
      <p:sp>
        <p:nvSpPr>
          <p:cNvPr id="4" name="标题 3"/>
          <p:cNvSpPr>
            <a:spLocks noGrp="1"/>
          </p:cNvSpPr>
          <p:nvPr>
            <p:ph type="title"/>
          </p:nvPr>
        </p:nvSpPr>
        <p:spPr>
          <a:xfrm>
            <a:off x="1487170" y="1273810"/>
            <a:ext cx="7258050" cy="723900"/>
          </a:xfrm>
        </p:spPr>
        <p:txBody>
          <a:bodyPr/>
          <a:lstStyle/>
          <a:p>
            <a:r>
              <a:rPr lang="zh-CN" altLang="en-US" sz="3600" dirty="0" smtClean="0">
                <a:solidFill>
                  <a:schemeClr val="accent5">
                    <a:lumMod val="25000"/>
                  </a:schemeClr>
                </a:solidFill>
                <a:latin typeface="+mj-lt"/>
                <a:sym typeface="+mn-ea"/>
              </a:rPr>
              <a:t>英国</a:t>
            </a:r>
            <a:r>
              <a:rPr lang="zh-CN" altLang="en-US" sz="3600" dirty="0" smtClean="0">
                <a:solidFill>
                  <a:schemeClr val="accent5">
                    <a:lumMod val="25000"/>
                  </a:schemeClr>
                </a:solidFill>
                <a:latin typeface="+mj-lt"/>
                <a:sym typeface="Arial" panose="020B0604020202020204" pitchFamily="34" charset="0"/>
              </a:rPr>
              <a:t>临床基础训练</a:t>
            </a:r>
            <a:r>
              <a:rPr lang="zh-CN" altLang="en-US" sz="2800" dirty="0" smtClean="0">
                <a:solidFill>
                  <a:schemeClr val="accent5">
                    <a:lumMod val="25000"/>
                  </a:schemeClr>
                </a:solidFill>
                <a:latin typeface="+mj-lt"/>
                <a:sym typeface="Arial" panose="020B0604020202020204" pitchFamily="34" charset="0"/>
              </a:rPr>
              <a:t>(</a:t>
            </a:r>
            <a:r>
              <a:rPr lang="en-US" altLang="zh-CN" sz="2800" dirty="0" smtClean="0">
                <a:solidFill>
                  <a:schemeClr val="accent5">
                    <a:lumMod val="25000"/>
                  </a:schemeClr>
                </a:solidFill>
                <a:latin typeface="+mj-lt"/>
                <a:sym typeface="Arial" panose="020B0604020202020204" pitchFamily="34" charset="0"/>
              </a:rPr>
              <a:t>F</a:t>
            </a:r>
            <a:r>
              <a:rPr lang="zh-CN" altLang="en-US" sz="2800" dirty="0" smtClean="0">
                <a:solidFill>
                  <a:schemeClr val="accent5">
                    <a:lumMod val="25000"/>
                  </a:schemeClr>
                </a:solidFill>
                <a:latin typeface="+mj-lt"/>
                <a:sym typeface="Arial" panose="020B0604020202020204" pitchFamily="34" charset="0"/>
              </a:rPr>
              <a:t>oundation </a:t>
            </a:r>
            <a:r>
              <a:rPr lang="en-US" altLang="zh-CN" sz="2800" dirty="0" smtClean="0">
                <a:solidFill>
                  <a:schemeClr val="accent5">
                    <a:lumMod val="25000"/>
                  </a:schemeClr>
                </a:solidFill>
                <a:latin typeface="+mj-lt"/>
                <a:sym typeface="Arial" panose="020B0604020202020204" pitchFamily="34" charset="0"/>
              </a:rPr>
              <a:t>T</a:t>
            </a:r>
            <a:r>
              <a:rPr lang="zh-CN" altLang="en-US" sz="2800" dirty="0" smtClean="0">
                <a:solidFill>
                  <a:schemeClr val="accent5">
                    <a:lumMod val="25000"/>
                  </a:schemeClr>
                </a:solidFill>
                <a:latin typeface="+mj-lt"/>
                <a:sym typeface="Arial" panose="020B0604020202020204" pitchFamily="34" charset="0"/>
              </a:rPr>
              <a:t>raining)</a:t>
            </a:r>
            <a:endParaRPr lang="zh-CN" altLang="en-US" sz="2800" dirty="0" smtClean="0">
              <a:solidFill>
                <a:schemeClr val="accent5">
                  <a:lumMod val="25000"/>
                </a:schemeClr>
              </a:solidFill>
              <a:latin typeface="+mj-lt"/>
              <a:sym typeface="Arial" panose="020B0604020202020204" pitchFamily="34" charset="0"/>
            </a:endParaRPr>
          </a:p>
        </p:txBody>
      </p:sp>
      <p:sp>
        <p:nvSpPr>
          <p:cNvPr id="5" name="文本框 4"/>
          <p:cNvSpPr txBox="1"/>
          <p:nvPr/>
        </p:nvSpPr>
        <p:spPr>
          <a:xfrm>
            <a:off x="1722755" y="2190750"/>
            <a:ext cx="1957070" cy="903605"/>
          </a:xfrm>
          <a:prstGeom prst="rect">
            <a:avLst/>
          </a:prstGeom>
          <a:noFill/>
        </p:spPr>
        <p:txBody>
          <a:bodyPr wrap="square" rtlCol="0" anchor="t">
            <a:spAutoFit/>
          </a:bodyPr>
          <a:lstStyle/>
          <a:p>
            <a:r>
              <a:rPr lang="zh-CN" altLang="en-US" sz="2400" b="1">
                <a:solidFill>
                  <a:srgbClr val="0070C0"/>
                </a:solidFill>
                <a:latin typeface="+mn-ea"/>
                <a:ea typeface="+mn-ea"/>
                <a:cs typeface="+mn-ea"/>
                <a:sym typeface="Arial" panose="020B0604020202020204" pitchFamily="34" charset="0"/>
              </a:rPr>
              <a:t>5+</a:t>
            </a:r>
            <a:r>
              <a:rPr lang="zh-CN" altLang="en-US" sz="4400" b="1">
                <a:solidFill>
                  <a:srgbClr val="FF0000"/>
                </a:solidFill>
                <a:latin typeface="+mn-ea"/>
                <a:ea typeface="+mn-ea"/>
                <a:cs typeface="+mn-ea"/>
                <a:sym typeface="Arial" panose="020B0604020202020204" pitchFamily="34" charset="0"/>
              </a:rPr>
              <a:t>2</a:t>
            </a:r>
            <a:r>
              <a:rPr lang="zh-CN" altLang="en-US" sz="2400" b="1">
                <a:solidFill>
                  <a:srgbClr val="0070C0"/>
                </a:solidFill>
                <a:latin typeface="+mn-ea"/>
                <a:ea typeface="+mn-ea"/>
                <a:cs typeface="+mn-ea"/>
                <a:sym typeface="Arial" panose="020B0604020202020204" pitchFamily="34" charset="0"/>
              </a:rPr>
              <a:t>+3模式</a:t>
            </a:r>
            <a:endParaRPr lang="zh-CN" altLang="en-US" sz="2400">
              <a:latin typeface="+mn-ea"/>
              <a:ea typeface="+mn-ea"/>
              <a:cs typeface="+mn-ea"/>
            </a:endParaRPr>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pic>
        <p:nvPicPr>
          <p:cNvPr id="3" name="内容占位符 5"/>
          <p:cNvPicPr>
            <a:picLocks noChangeAspect="1"/>
          </p:cNvPicPr>
          <p:nvPr/>
        </p:nvPicPr>
        <p:blipFill>
          <a:blip r:embed="rId2"/>
          <a:stretch>
            <a:fillRect/>
          </a:stretch>
        </p:blipFill>
        <p:spPr>
          <a:xfrm>
            <a:off x="4915535" y="2820670"/>
            <a:ext cx="3967480" cy="3620135"/>
          </a:xfrm>
          <a:prstGeom prst="rect">
            <a:avLst/>
          </a:prstGeom>
          <a:noFill/>
          <a:ln w="28575" cmpd="thickThin">
            <a:solidFill>
              <a:srgbClr val="F43308"/>
            </a:solidFill>
            <a:prstDash val="solid"/>
          </a:ln>
        </p:spPr>
      </p:pic>
      <p:sp>
        <p:nvSpPr>
          <p:cNvPr id="10" name="文本框 9"/>
          <p:cNvSpPr txBox="1"/>
          <p:nvPr/>
        </p:nvSpPr>
        <p:spPr>
          <a:xfrm>
            <a:off x="5692140" y="3983990"/>
            <a:ext cx="1260000" cy="1905000"/>
          </a:xfrm>
          <a:prstGeom prst="rect">
            <a:avLst/>
          </a:prstGeom>
          <a:noFill/>
          <a:ln w="28575">
            <a:solidFill>
              <a:srgbClr val="C00000"/>
            </a:solidFill>
          </a:ln>
        </p:spPr>
        <p:txBody>
          <a:bodyPr vert="eaVert" wrap="square" rtlCol="0" anchor="t">
            <a:spAutoFit/>
          </a:bodyPr>
          <a:p>
            <a:pPr algn="ct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4077970" y="2921000"/>
            <a:ext cx="4423410" cy="3603625"/>
          </a:xfrm>
          <a:ln w="28575" cmpd="sng">
            <a:noFill/>
            <a:prstDash val="solid"/>
          </a:ln>
        </p:spPr>
        <p:txBody>
          <a:bodyPr/>
          <a:lstStyle/>
          <a:p>
            <a:pPr>
              <a:buSzPct val="80000"/>
              <a:buFont typeface="Wingdings" panose="05000000000000000000" charset="0"/>
              <a:buChar char="l"/>
            </a:pPr>
            <a:r>
              <a:rPr lang="zh-CN" altLang="en-US" sz="1800" dirty="0">
                <a:sym typeface="+mn-ea"/>
              </a:rPr>
              <a:t>时间为3年</a:t>
            </a:r>
            <a:endParaRPr lang="zh-CN" altLang="en-US" sz="1800" dirty="0">
              <a:sym typeface="+mn-ea"/>
            </a:endParaRPr>
          </a:p>
          <a:p>
            <a:pPr>
              <a:buSzPct val="80000"/>
              <a:buFont typeface="Wingdings" panose="05000000000000000000" charset="0"/>
              <a:buChar char="l"/>
            </a:pPr>
            <a:r>
              <a:rPr lang="zh-CN" altLang="en-US" sz="1800" dirty="0">
                <a:sym typeface="+mn-ea"/>
              </a:rPr>
              <a:t>在医院18个月，可以选择的科室包括内科、儿科、妇产科、外科、急诊科(包括ICU)、精神科、老年科、骨科、皮肤科、眼科、耳鼻喉科等</a:t>
            </a:r>
            <a:endParaRPr lang="zh-CN" altLang="en-US" sz="1800" dirty="0">
              <a:sym typeface="+mn-ea"/>
            </a:endParaRPr>
          </a:p>
          <a:p>
            <a:pPr>
              <a:buSzPct val="80000"/>
              <a:buFont typeface="Wingdings" panose="05000000000000000000" charset="0"/>
              <a:buChar char="l"/>
            </a:pPr>
            <a:r>
              <a:rPr lang="zh-CN" altLang="en-US" sz="1800" dirty="0">
                <a:sym typeface="+mn-ea"/>
              </a:rPr>
              <a:t>在GP诊所18个月，学习包括临床技能、预防保健及与社区健康有关的各种事务</a:t>
            </a:r>
            <a:r>
              <a:rPr lang="en-US" altLang="zh-CN" sz="1800" dirty="0">
                <a:sym typeface="+mn-ea"/>
              </a:rPr>
              <a:t>,</a:t>
            </a:r>
            <a:r>
              <a:rPr lang="zh-CN" altLang="en-US" sz="1800" dirty="0">
                <a:sym typeface="+mn-ea"/>
              </a:rPr>
              <a:t>并参加讨论和管理</a:t>
            </a:r>
            <a:endParaRPr lang="zh-CN" altLang="en-US" sz="1800" dirty="0">
              <a:sym typeface="+mn-ea"/>
            </a:endParaRPr>
          </a:p>
          <a:p>
            <a:pPr>
              <a:buSzPct val="80000"/>
              <a:buFont typeface="Wingdings" panose="05000000000000000000" charset="0"/>
              <a:buChar char="l"/>
            </a:pPr>
            <a:r>
              <a:rPr lang="zh-CN" altLang="en-US" sz="1800" dirty="0">
                <a:sym typeface="+mn-ea"/>
              </a:rPr>
              <a:t>双导师制的“一对一”式的教学</a:t>
            </a:r>
            <a:endParaRPr lang="zh-CN" altLang="en-US" sz="1800" dirty="0">
              <a:sym typeface="+mn-ea"/>
            </a:endParaRPr>
          </a:p>
          <a:p>
            <a:pPr>
              <a:buNone/>
            </a:pPr>
            <a:endParaRPr lang="zh-CN" altLang="en-US" dirty="0"/>
          </a:p>
          <a:p>
            <a:endParaRPr lang="zh-CN" altLang="en-US" dirty="0"/>
          </a:p>
          <a:p>
            <a:endParaRPr lang="zh-CN" altLang="en-US" dirty="0"/>
          </a:p>
        </p:txBody>
      </p:sp>
      <p:sp>
        <p:nvSpPr>
          <p:cNvPr id="4" name="标题 3"/>
          <p:cNvSpPr>
            <a:spLocks noGrp="1"/>
          </p:cNvSpPr>
          <p:nvPr>
            <p:ph type="title"/>
          </p:nvPr>
        </p:nvSpPr>
        <p:spPr>
          <a:xfrm>
            <a:off x="1545457" y="1193232"/>
            <a:ext cx="6044400" cy="723600"/>
          </a:xfrm>
        </p:spPr>
        <p:txBody>
          <a:bodyPr/>
          <a:lstStyle/>
          <a:p>
            <a:r>
              <a:rPr lang="zh-CN" altLang="en-US" sz="3600" dirty="0" smtClean="0">
                <a:solidFill>
                  <a:schemeClr val="accent5">
                    <a:lumMod val="25000"/>
                  </a:schemeClr>
                </a:solidFill>
                <a:latin typeface="+mj-lt"/>
                <a:sym typeface="+mn-ea"/>
              </a:rPr>
              <a:t>英国全科专业培训</a:t>
            </a:r>
            <a:endParaRPr lang="zh-CN" altLang="en-US" sz="3600"/>
          </a:p>
        </p:txBody>
      </p:sp>
      <p:sp>
        <p:nvSpPr>
          <p:cNvPr id="3" name="灯片编号占位符 2"/>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545590" y="1917065"/>
            <a:ext cx="1957070" cy="895985"/>
          </a:xfrm>
          <a:prstGeom prst="rect">
            <a:avLst/>
          </a:prstGeom>
          <a:noFill/>
        </p:spPr>
        <p:txBody>
          <a:bodyPr wrap="square" rtlCol="0" anchor="t">
            <a:spAutoFit/>
          </a:bodyPr>
          <a:lstStyle/>
          <a:p>
            <a:r>
              <a:rPr lang="zh-CN" altLang="en-US" sz="2400" b="1">
                <a:solidFill>
                  <a:srgbClr val="0070C0"/>
                </a:solidFill>
                <a:latin typeface="楷体" panose="02010609060101010101" pitchFamily="49" charset="-122"/>
                <a:ea typeface="楷体" panose="02010609060101010101" pitchFamily="49" charset="-122"/>
                <a:cs typeface="+mn-ea"/>
                <a:sym typeface="Arial" panose="020B0604020202020204" pitchFamily="34" charset="0"/>
              </a:rPr>
              <a:t>5+2</a:t>
            </a:r>
            <a:r>
              <a:rPr lang="zh-CN" altLang="en-US" sz="2400" b="1">
                <a:solidFill>
                  <a:srgbClr val="0070C0"/>
                </a:solidFill>
                <a:latin typeface="楷体" panose="02010609060101010101" pitchFamily="49" charset="-122"/>
                <a:ea typeface="楷体" panose="02010609060101010101" pitchFamily="49" charset="-122"/>
                <a:sym typeface="Arial" panose="020B0604020202020204" pitchFamily="34" charset="0"/>
              </a:rPr>
              <a:t>+</a:t>
            </a:r>
            <a:r>
              <a:rPr lang="zh-CN" altLang="en-US" sz="4400" b="1">
                <a:solidFill>
                  <a:srgbClr val="FF0000"/>
                </a:solidFill>
                <a:latin typeface="楷体" panose="02010609060101010101" pitchFamily="49" charset="-122"/>
                <a:ea typeface="楷体" panose="02010609060101010101" pitchFamily="49" charset="-122"/>
                <a:sym typeface="Arial" panose="020B0604020202020204" pitchFamily="34" charset="0"/>
              </a:rPr>
              <a:t>3</a:t>
            </a:r>
            <a:r>
              <a:rPr lang="zh-CN" altLang="en-US" sz="2400" b="1">
                <a:solidFill>
                  <a:srgbClr val="0070C0"/>
                </a:solidFill>
                <a:latin typeface="楷体" panose="02010609060101010101" pitchFamily="49" charset="-122"/>
                <a:ea typeface="楷体" panose="02010609060101010101" pitchFamily="49" charset="-122"/>
                <a:sym typeface="Arial" panose="020B0604020202020204" pitchFamily="34" charset="0"/>
              </a:rPr>
              <a:t>模式</a:t>
            </a:r>
            <a:endParaRPr lang="zh-CN" altLang="en-US" sz="2400"/>
          </a:p>
        </p:txBody>
      </p:sp>
      <p:pic>
        <p:nvPicPr>
          <p:cNvPr id="5" name="图片 4"/>
          <p:cNvPicPr>
            <a:picLocks noChangeAspect="1"/>
          </p:cNvPicPr>
          <p:nvPr/>
        </p:nvPicPr>
        <p:blipFill>
          <a:blip r:embed="rId1"/>
          <a:srcRect l="27455" t="13010" r="23667" b="7919"/>
          <a:stretch>
            <a:fillRect/>
          </a:stretch>
        </p:blipFill>
        <p:spPr>
          <a:xfrm>
            <a:off x="8031480" y="31115"/>
            <a:ext cx="1024255" cy="1242695"/>
          </a:xfrm>
          <a:prstGeom prst="rect">
            <a:avLst/>
          </a:prstGeom>
        </p:spPr>
      </p:pic>
      <p:pic>
        <p:nvPicPr>
          <p:cNvPr id="7" name="内容占位符 6"/>
          <p:cNvPicPr>
            <a:picLocks noChangeAspect="1"/>
          </p:cNvPicPr>
          <p:nvPr/>
        </p:nvPicPr>
        <p:blipFill>
          <a:blip r:embed="rId2"/>
          <a:srcRect l="23767" t="32242" r="41244" b="31864"/>
          <a:stretch>
            <a:fillRect/>
          </a:stretch>
        </p:blipFill>
        <p:spPr bwMode="auto">
          <a:xfrm>
            <a:off x="790575" y="2921000"/>
            <a:ext cx="2811780" cy="3269615"/>
          </a:xfrm>
          <a:prstGeom prst="rect">
            <a:avLst/>
          </a:prstGeom>
          <a:noFill/>
          <a:ln w="9525">
            <a:noFill/>
            <a:miter lim="800000"/>
            <a:headEnd/>
            <a:tailEnd/>
          </a:ln>
        </p:spPr>
      </p:pic>
      <p:sp>
        <p:nvSpPr>
          <p:cNvPr id="8" name="文本框 7"/>
          <p:cNvSpPr txBox="1"/>
          <p:nvPr/>
        </p:nvSpPr>
        <p:spPr>
          <a:xfrm>
            <a:off x="745490" y="5076825"/>
            <a:ext cx="3034030" cy="1044000"/>
          </a:xfrm>
          <a:prstGeom prst="rect">
            <a:avLst/>
          </a:prstGeom>
          <a:noFill/>
          <a:ln w="28575" cmpd="sng">
            <a:solidFill>
              <a:srgbClr val="C00000"/>
            </a:solidFill>
            <a:prstDash val="solid"/>
          </a:ln>
        </p:spPr>
        <p:txBody>
          <a:bodyPr wrap="square" rtlCol="0" anchor="t">
            <a:spAutoFit/>
          </a:bodyPr>
          <a:p>
            <a:pPr algn="ct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285720" y="5357826"/>
            <a:ext cx="3714776" cy="714379"/>
          </a:xfrm>
          <a:solidFill>
            <a:srgbClr val="FFC000"/>
          </a:solidFill>
        </p:spPr>
        <p:txBody>
          <a:bodyPr/>
          <a:lstStyle/>
          <a:p>
            <a:r>
              <a:rPr lang="zh-CN" altLang="en-US" dirty="0">
                <a:sym typeface="+mn-ea"/>
              </a:rPr>
              <a:t>电子档案</a:t>
            </a:r>
            <a:r>
              <a:rPr lang="zh-CN" altLang="en-US" dirty="0" smtClean="0">
                <a:sym typeface="+mn-ea"/>
              </a:rPr>
              <a:t>系统</a:t>
            </a:r>
            <a:r>
              <a:rPr lang="zh-CN" altLang="en-US" sz="1400" dirty="0" smtClean="0">
                <a:latin typeface="+mj-lt"/>
                <a:sym typeface="+mn-ea"/>
              </a:rPr>
              <a:t>（</a:t>
            </a:r>
            <a:r>
              <a:rPr lang="en-US" altLang="zh-CN" sz="1400" dirty="0" smtClean="0">
                <a:latin typeface="+mj-lt"/>
                <a:sym typeface="+mn-ea"/>
              </a:rPr>
              <a:t>Trainee </a:t>
            </a:r>
            <a:r>
              <a:rPr lang="en-US" altLang="zh-CN" sz="1400" dirty="0" err="1" smtClean="0">
                <a:latin typeface="+mj-lt"/>
                <a:sym typeface="+mn-ea"/>
              </a:rPr>
              <a:t>ePortfolio</a:t>
            </a:r>
            <a:r>
              <a:rPr lang="zh-CN" altLang="en-US" sz="1400" dirty="0" smtClean="0">
                <a:latin typeface="+mj-lt"/>
                <a:sym typeface="+mn-ea"/>
              </a:rPr>
              <a:t>）</a:t>
            </a:r>
            <a:endParaRPr lang="zh-CN" altLang="en-US" sz="1400" dirty="0">
              <a:latin typeface="+mj-lt"/>
            </a:endParaRPr>
          </a:p>
        </p:txBody>
      </p:sp>
      <p:sp>
        <p:nvSpPr>
          <p:cNvPr id="3" name="内容占位符 2"/>
          <p:cNvSpPr>
            <a:spLocks noGrp="1"/>
          </p:cNvSpPr>
          <p:nvPr>
            <p:ph sz="half" idx="2"/>
          </p:nvPr>
        </p:nvSpPr>
        <p:spPr>
          <a:xfrm>
            <a:off x="285720" y="2500306"/>
            <a:ext cx="3714776" cy="2500330"/>
          </a:xfrm>
          <a:solidFill>
            <a:srgbClr val="92D050"/>
          </a:solidFill>
        </p:spPr>
        <p:txBody>
          <a:bodyPr/>
          <a:lstStyle/>
          <a:p>
            <a:r>
              <a:rPr lang="zh-CN" altLang="en-US" dirty="0">
                <a:sym typeface="+mn-ea"/>
              </a:rPr>
              <a:t>应用知识</a:t>
            </a:r>
            <a:r>
              <a:rPr lang="zh-CN" altLang="en-US" dirty="0" smtClean="0">
                <a:sym typeface="+mn-ea"/>
              </a:rPr>
              <a:t>考试</a:t>
            </a:r>
            <a:endParaRPr lang="en-US" altLang="zh-CN" dirty="0" smtClean="0">
              <a:sym typeface="+mn-ea"/>
            </a:endParaRPr>
          </a:p>
          <a:p>
            <a:pPr>
              <a:buNone/>
            </a:pPr>
            <a:r>
              <a:rPr lang="zh-CN" altLang="en-US" sz="1400" dirty="0" smtClean="0">
                <a:latin typeface="+mj-lt"/>
                <a:sym typeface="+mn-ea"/>
              </a:rPr>
              <a:t>（</a:t>
            </a:r>
            <a:r>
              <a:rPr lang="en-US" altLang="zh-CN" sz="1400" dirty="0" smtClean="0">
                <a:latin typeface="+mj-lt"/>
                <a:sym typeface="+mn-ea"/>
              </a:rPr>
              <a:t>Applied knowledge test,</a:t>
            </a:r>
            <a:r>
              <a:rPr lang="zh-CN" altLang="en-US" sz="1400" dirty="0" smtClean="0">
                <a:sym typeface="+mn-ea"/>
              </a:rPr>
              <a:t>AKT</a:t>
            </a:r>
            <a:r>
              <a:rPr lang="zh-CN" altLang="en-US" sz="1400" dirty="0">
                <a:sym typeface="+mn-ea"/>
              </a:rPr>
              <a:t>）</a:t>
            </a:r>
            <a:endParaRPr lang="zh-CN" altLang="en-US" sz="1400" dirty="0">
              <a:sym typeface="+mn-ea"/>
            </a:endParaRPr>
          </a:p>
          <a:p>
            <a:r>
              <a:rPr lang="zh-CN" altLang="en-US" dirty="0">
                <a:sym typeface="+mn-ea"/>
              </a:rPr>
              <a:t>临床技能</a:t>
            </a:r>
            <a:r>
              <a:rPr lang="zh-CN" altLang="en-US" dirty="0" smtClean="0">
                <a:sym typeface="+mn-ea"/>
              </a:rPr>
              <a:t>测试</a:t>
            </a:r>
            <a:endParaRPr lang="en-US" altLang="zh-CN" dirty="0" smtClean="0">
              <a:sym typeface="+mn-ea"/>
            </a:endParaRPr>
          </a:p>
          <a:p>
            <a:pPr>
              <a:buNone/>
            </a:pPr>
            <a:r>
              <a:rPr lang="zh-CN" altLang="en-US" sz="1400" dirty="0" smtClean="0">
                <a:latin typeface="+mj-lt"/>
                <a:sym typeface="+mn-ea"/>
              </a:rPr>
              <a:t>（</a:t>
            </a:r>
            <a:r>
              <a:rPr lang="en-US" altLang="zh-CN" sz="1400" dirty="0" smtClean="0">
                <a:latin typeface="+mj-lt"/>
                <a:sym typeface="+mn-ea"/>
              </a:rPr>
              <a:t>Clinical Skills Assessment,</a:t>
            </a:r>
            <a:r>
              <a:rPr lang="zh-CN" altLang="en-US" sz="1400" dirty="0" smtClean="0">
                <a:latin typeface="+mj-lt"/>
                <a:sym typeface="+mn-ea"/>
              </a:rPr>
              <a:t>CSA</a:t>
            </a:r>
            <a:r>
              <a:rPr lang="zh-CN" altLang="en-US" sz="1400" dirty="0">
                <a:latin typeface="+mj-lt"/>
                <a:sym typeface="+mn-ea"/>
              </a:rPr>
              <a:t>）</a:t>
            </a:r>
            <a:endParaRPr lang="zh-CN" altLang="en-US" sz="1400" dirty="0">
              <a:latin typeface="+mj-lt"/>
              <a:sym typeface="+mn-ea"/>
            </a:endParaRPr>
          </a:p>
          <a:p>
            <a:r>
              <a:rPr lang="zh-CN" altLang="en-US" dirty="0">
                <a:sym typeface="+mn-ea"/>
              </a:rPr>
              <a:t>工作实地</a:t>
            </a:r>
            <a:r>
              <a:rPr lang="zh-CN" altLang="en-US" dirty="0" smtClean="0">
                <a:sym typeface="+mn-ea"/>
              </a:rPr>
              <a:t>评估</a:t>
            </a:r>
            <a:endParaRPr lang="en-US" altLang="zh-CN" dirty="0" smtClean="0">
              <a:sym typeface="+mn-ea"/>
            </a:endParaRPr>
          </a:p>
          <a:p>
            <a:pPr>
              <a:buNone/>
            </a:pPr>
            <a:r>
              <a:rPr lang="zh-CN" altLang="en-US" sz="1400" dirty="0" smtClean="0">
                <a:latin typeface="+mj-lt"/>
                <a:sym typeface="+mn-ea"/>
              </a:rPr>
              <a:t>（</a:t>
            </a:r>
            <a:r>
              <a:rPr lang="en-US" altLang="zh-CN" sz="1400" dirty="0" smtClean="0">
                <a:latin typeface="+mj-lt"/>
                <a:sym typeface="+mn-ea"/>
              </a:rPr>
              <a:t>Workplace based Assessment,</a:t>
            </a:r>
            <a:r>
              <a:rPr lang="zh-CN" altLang="en-US" sz="1400" dirty="0" smtClean="0">
                <a:latin typeface="+mj-lt"/>
                <a:sym typeface="+mn-ea"/>
              </a:rPr>
              <a:t>WPBA</a:t>
            </a:r>
            <a:r>
              <a:rPr lang="zh-CN" altLang="en-US" sz="1400" dirty="0">
                <a:latin typeface="+mj-lt"/>
                <a:sym typeface="+mn-ea"/>
              </a:rPr>
              <a:t>）</a:t>
            </a:r>
            <a:endParaRPr lang="zh-CN" altLang="en-US" sz="1400" dirty="0">
              <a:latin typeface="+mj-lt"/>
            </a:endParaRPr>
          </a:p>
        </p:txBody>
      </p:sp>
      <p:sp>
        <p:nvSpPr>
          <p:cNvPr id="4" name="标题 3"/>
          <p:cNvSpPr>
            <a:spLocks noGrp="1"/>
          </p:cNvSpPr>
          <p:nvPr>
            <p:ph type="title"/>
          </p:nvPr>
        </p:nvSpPr>
        <p:spPr>
          <a:xfrm>
            <a:off x="1549267" y="1260542"/>
            <a:ext cx="6044400" cy="723600"/>
          </a:xfrm>
        </p:spPr>
        <p:txBody>
          <a:bodyPr/>
          <a:lstStyle/>
          <a:p>
            <a:pPr algn="l" defTabSz="914400">
              <a:lnSpc>
                <a:spcPct val="120000"/>
              </a:lnSpc>
              <a:spcBef>
                <a:spcPct val="20000"/>
              </a:spcBef>
              <a:buSzTx/>
              <a:buFont typeface="Arial" panose="020B0604020202020204" pitchFamily="34" charset="0"/>
            </a:pPr>
            <a:r>
              <a:rPr lang="zh-CN" altLang="en-US" sz="3600" dirty="0" smtClean="0">
                <a:solidFill>
                  <a:schemeClr val="accent5">
                    <a:lumMod val="25000"/>
                  </a:schemeClr>
                </a:solidFill>
                <a:latin typeface="+mj-lt"/>
                <a:sym typeface="+mn-ea"/>
              </a:rPr>
              <a:t>严格全面的考核</a:t>
            </a:r>
            <a:endParaRPr lang="zh-CN" altLang="en-US" sz="3600" dirty="0" smtClean="0">
              <a:solidFill>
                <a:schemeClr val="accent5">
                  <a:lumMod val="25000"/>
                </a:schemeClr>
              </a:solidFill>
              <a:latin typeface="+mj-lt"/>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12" name="圆角矩形 11"/>
          <p:cNvSpPr/>
          <p:nvPr/>
        </p:nvSpPr>
        <p:spPr bwMode="auto">
          <a:xfrm>
            <a:off x="6429388" y="2071678"/>
            <a:ext cx="2571768" cy="414338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342900" indent="-342900"/>
            <a:r>
              <a:rPr lang="zh-CN" altLang="en-US" sz="1200" b="1" dirty="0" smtClean="0">
                <a:latin typeface="+mj-ea"/>
                <a:ea typeface="+mj-ea"/>
              </a:rPr>
              <a:t>岗位胜任能力</a:t>
            </a:r>
            <a:endParaRPr lang="en-US" altLang="zh-CN" sz="1200" b="1" dirty="0" smtClean="0">
              <a:latin typeface="+mj-ea"/>
              <a:ea typeface="+mj-ea"/>
            </a:endParaRPr>
          </a:p>
          <a:p>
            <a:pPr marL="342900" indent="-342900">
              <a:buFont typeface="+mj-lt"/>
              <a:buAutoNum type="arabicPeriod"/>
            </a:pPr>
            <a:r>
              <a:rPr lang="zh-CN" altLang="en-US" sz="1200" dirty="0" smtClean="0">
                <a:latin typeface="+mj-ea"/>
                <a:ea typeface="+mj-ea"/>
              </a:rPr>
              <a:t>沟通和问诊技巧</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整体考虑</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数据收集及判读</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做出诊断或决定</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临床管理</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处理复杂临床问题</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组织管理及领导能力</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团队合作</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社区导向</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保持高质量医疗水准、学习和带教</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注重伦理</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身心健康适于执业</a:t>
            </a:r>
            <a:endParaRPr lang="en-US" altLang="zh-CN" sz="1200" dirty="0" smtClean="0">
              <a:latin typeface="+mj-ea"/>
              <a:ea typeface="+mj-ea"/>
            </a:endParaRPr>
          </a:p>
          <a:p>
            <a:pPr marL="342900" indent="-342900">
              <a:buFont typeface="+mj-lt"/>
              <a:buAutoNum type="arabicPeriod"/>
            </a:pPr>
            <a:r>
              <a:rPr lang="zh-CN" altLang="en-US" sz="1200" dirty="0" smtClean="0">
                <a:latin typeface="+mj-ea"/>
                <a:ea typeface="+mj-ea"/>
              </a:rPr>
              <a:t>实验室检查及操作技能</a:t>
            </a:r>
            <a:endParaRPr lang="zh-CN" altLang="en-US" sz="1200" dirty="0">
              <a:latin typeface="+mj-ea"/>
              <a:ea typeface="+mj-ea"/>
            </a:endParaRPr>
          </a:p>
        </p:txBody>
      </p:sp>
      <p:sp>
        <p:nvSpPr>
          <p:cNvPr id="20" name="圆角矩形 19"/>
          <p:cNvSpPr/>
          <p:nvPr/>
        </p:nvSpPr>
        <p:spPr bwMode="auto">
          <a:xfrm>
            <a:off x="4500562" y="2571744"/>
            <a:ext cx="1785950" cy="285752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rtl="0">
              <a:spcBef>
                <a:spcPct val="0"/>
              </a:spcBef>
            </a:pPr>
            <a:r>
              <a:rPr lang="en-US" altLang="zh-CN" sz="1200" b="1" dirty="0" smtClean="0">
                <a:latin typeface="+mj-ea"/>
              </a:rPr>
              <a:t>WPBA</a:t>
            </a:r>
            <a:r>
              <a:rPr lang="zh-CN" altLang="en-US" sz="1200" b="1" dirty="0" smtClean="0">
                <a:latin typeface="+mj-ea"/>
              </a:rPr>
              <a:t>评估工具</a:t>
            </a:r>
            <a:endParaRPr lang="en-US" altLang="zh-CN" sz="1200" b="1" dirty="0" smtClean="0">
              <a:latin typeface="+mj-ea"/>
            </a:endParaRPr>
          </a:p>
          <a:p>
            <a:pPr marL="228600" indent="-228600" rtl="0">
              <a:spcBef>
                <a:spcPct val="0"/>
              </a:spcBef>
              <a:buFont typeface="+mj-lt"/>
              <a:buAutoNum type="arabicPeriod"/>
            </a:pPr>
            <a:r>
              <a:rPr lang="en-US" altLang="zh-CN" sz="1200" dirty="0" smtClean="0">
                <a:ea typeface="黑体" panose="02010609060101010101" pitchFamily="49" charset="-122"/>
              </a:rPr>
              <a:t>360</a:t>
            </a:r>
            <a:r>
              <a:rPr lang="zh-CN" altLang="en-US" sz="1200" dirty="0" smtClean="0">
                <a:ea typeface="黑体" panose="02010609060101010101" pitchFamily="49" charset="-122"/>
              </a:rPr>
              <a:t>度评估</a:t>
            </a:r>
            <a:endParaRPr lang="en-US" altLang="zh-CN" sz="1200" dirty="0" smtClean="0">
              <a:ea typeface="黑体" panose="02010609060101010101" pitchFamily="49" charset="-122"/>
            </a:endParaRPr>
          </a:p>
          <a:p>
            <a:pPr marL="228600" indent="-228600" rtl="0">
              <a:spcBef>
                <a:spcPct val="0"/>
              </a:spcBef>
              <a:buFont typeface="+mj-lt"/>
              <a:buAutoNum type="arabicPeriod"/>
            </a:pPr>
            <a:r>
              <a:rPr lang="zh-CN" altLang="en-US" sz="1200" dirty="0" smtClean="0">
                <a:ea typeface="黑体" panose="02010609060101010101" pitchFamily="49" charset="-122"/>
              </a:rPr>
              <a:t>患者满意度调查问卷</a:t>
            </a:r>
            <a:endParaRPr lang="en-US" altLang="zh-CN" sz="1200" dirty="0" smtClean="0">
              <a:ea typeface="黑体" panose="02010609060101010101" pitchFamily="49" charset="-122"/>
            </a:endParaRPr>
          </a:p>
          <a:p>
            <a:pPr marL="228600" indent="-228600" rtl="0">
              <a:spcBef>
                <a:spcPct val="0"/>
              </a:spcBef>
              <a:buFont typeface="+mj-lt"/>
              <a:buAutoNum type="arabicPeriod"/>
            </a:pPr>
            <a:r>
              <a:rPr lang="zh-CN" altLang="en-US" sz="1200" dirty="0" smtClean="0">
                <a:ea typeface="黑体" panose="02010609060101010101" pitchFamily="49" charset="-122"/>
              </a:rPr>
              <a:t>问诊观察工具评分表</a:t>
            </a:r>
            <a:endParaRPr lang="en-US" altLang="zh-CN" sz="1200" dirty="0" smtClean="0">
              <a:ea typeface="黑体" panose="02010609060101010101" pitchFamily="49" charset="-122"/>
            </a:endParaRPr>
          </a:p>
          <a:p>
            <a:pPr marL="228600" indent="-228600" rtl="0">
              <a:spcBef>
                <a:spcPct val="0"/>
              </a:spcBef>
              <a:buFont typeface="+mj-lt"/>
              <a:buAutoNum type="arabicPeriod"/>
            </a:pPr>
            <a:r>
              <a:rPr lang="zh-CN" altLang="en-US" sz="1200" dirty="0" smtClean="0">
                <a:ea typeface="黑体" panose="02010609060101010101" pitchFamily="49" charset="-122"/>
              </a:rPr>
              <a:t>病例讨论</a:t>
            </a:r>
            <a:endParaRPr lang="en-US" altLang="zh-CN" sz="1200" dirty="0" smtClean="0">
              <a:ea typeface="黑体" panose="02010609060101010101" pitchFamily="49" charset="-122"/>
            </a:endParaRPr>
          </a:p>
          <a:p>
            <a:pPr marL="228600" indent="-228600" rtl="0">
              <a:spcBef>
                <a:spcPct val="0"/>
              </a:spcBef>
              <a:buFont typeface="+mj-lt"/>
              <a:buAutoNum type="arabicPeriod"/>
            </a:pPr>
            <a:r>
              <a:rPr lang="zh-CN" altLang="en-US" sz="1200" dirty="0" smtClean="0">
                <a:ea typeface="黑体" panose="02010609060101010101" pitchFamily="49" charset="-122"/>
              </a:rPr>
              <a:t>迷你临床演练评估</a:t>
            </a:r>
            <a:endParaRPr lang="en-US" altLang="zh-CN" sz="1200" dirty="0" smtClean="0">
              <a:ea typeface="黑体" panose="02010609060101010101" pitchFamily="49" charset="-122"/>
            </a:endParaRPr>
          </a:p>
          <a:p>
            <a:pPr marL="228600" indent="-228600" rtl="0">
              <a:spcBef>
                <a:spcPct val="0"/>
              </a:spcBef>
              <a:buFont typeface="+mj-lt"/>
              <a:buAutoNum type="arabicPeriod"/>
            </a:pPr>
            <a:r>
              <a:rPr lang="zh-CN" altLang="en-US" sz="1200" dirty="0" smtClean="0">
                <a:ea typeface="黑体" panose="02010609060101010101" pitchFamily="49" charset="-122"/>
              </a:rPr>
              <a:t>临床带教老师评估报告</a:t>
            </a:r>
            <a:endParaRPr lang="zh-CN" altLang="en-US" sz="1200" dirty="0" smtClean="0">
              <a:ea typeface="黑体" panose="02010609060101010101" pitchFamily="49" charset="-122"/>
            </a:endParaRPr>
          </a:p>
        </p:txBody>
      </p:sp>
      <p:sp>
        <p:nvSpPr>
          <p:cNvPr id="21" name="虚尾箭头 20"/>
          <p:cNvSpPr/>
          <p:nvPr/>
        </p:nvSpPr>
        <p:spPr bwMode="auto">
          <a:xfrm>
            <a:off x="2500298" y="4214818"/>
            <a:ext cx="1928826" cy="331471"/>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2" name="虚尾箭头 21"/>
          <p:cNvSpPr/>
          <p:nvPr/>
        </p:nvSpPr>
        <p:spPr bwMode="auto">
          <a:xfrm>
            <a:off x="6286512" y="4286256"/>
            <a:ext cx="142876" cy="214314"/>
          </a:xfrm>
          <a:prstGeom prst="striped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7356" y="2857496"/>
            <a:ext cx="4648207" cy="709613"/>
          </a:xfrm>
        </p:spPr>
        <p:txBody>
          <a:bodyPr/>
          <a:lstStyle/>
          <a:p>
            <a:pPr algn="ctr">
              <a:spcBef>
                <a:spcPts val="0"/>
              </a:spcBef>
              <a:buClr>
                <a:schemeClr val="accent1"/>
              </a:buClr>
              <a:buSzPct val="80000"/>
            </a:pPr>
            <a:r>
              <a:rPr lang="zh-CN" altLang="en-US" sz="4800" dirty="0" smtClean="0">
                <a:solidFill>
                  <a:srgbClr val="000066"/>
                </a:solidFill>
                <a:latin typeface="微软雅黑" panose="020B0503020204020204" pitchFamily="34" charset="-122"/>
                <a:ea typeface="微软雅黑" panose="020B0503020204020204" pitchFamily="34" charset="-122"/>
                <a:cs typeface="+mn-cs"/>
              </a:rPr>
              <a:t>全科医学教育</a:t>
            </a:r>
            <a:endParaRPr lang="zh-CN" altLang="en-US" sz="4800" dirty="0">
              <a:solidFill>
                <a:srgbClr val="000066"/>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pic>
        <p:nvPicPr>
          <p:cNvPr id="3" name="图片 2"/>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549400" y="1165225"/>
            <a:ext cx="3198495" cy="723900"/>
          </a:xfrm>
        </p:spPr>
        <p:txBody>
          <a:bodyPr/>
          <a:p>
            <a:r>
              <a:rPr lang="zh-CN" altLang="en-US" sz="3600" dirty="0" smtClean="0">
                <a:solidFill>
                  <a:schemeClr val="accent5">
                    <a:lumMod val="25000"/>
                  </a:schemeClr>
                </a:solidFill>
                <a:latin typeface="+mj-lt"/>
                <a:sym typeface="+mn-ea"/>
              </a:rPr>
              <a:t>英国继续教育</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grpSp>
        <p:nvGrpSpPr>
          <p:cNvPr id="6" name="组合 5"/>
          <p:cNvGrpSpPr/>
          <p:nvPr/>
        </p:nvGrpSpPr>
        <p:grpSpPr>
          <a:xfrm>
            <a:off x="542925" y="2684145"/>
            <a:ext cx="7855585" cy="2508250"/>
            <a:chOff x="134" y="4204"/>
            <a:chExt cx="12371" cy="3950"/>
          </a:xfrm>
        </p:grpSpPr>
        <p:sp>
          <p:nvSpPr>
            <p:cNvPr id="83" name="任意形状 82"/>
            <p:cNvSpPr/>
            <p:nvPr>
              <p:custDataLst>
                <p:tags r:id="rId1"/>
              </p:custDataLst>
            </p:nvPr>
          </p:nvSpPr>
          <p:spPr>
            <a:xfrm>
              <a:off x="5483" y="4204"/>
              <a:ext cx="1343" cy="1343"/>
            </a:xfrm>
            <a:custGeom>
              <a:avLst/>
              <a:gdLst>
                <a:gd name="connsiteX0" fmla="*/ 0 w 1137118"/>
                <a:gd name="connsiteY0" fmla="*/ 568559 h 1137118"/>
                <a:gd name="connsiteX1" fmla="*/ 568559 w 1137118"/>
                <a:gd name="connsiteY1" fmla="*/ 0 h 1137118"/>
                <a:gd name="connsiteX2" fmla="*/ 1137118 w 1137118"/>
                <a:gd name="connsiteY2" fmla="*/ 568559 h 1137118"/>
                <a:gd name="connsiteX3" fmla="*/ 568559 w 1137118"/>
                <a:gd name="connsiteY3" fmla="*/ 1137118 h 1137118"/>
                <a:gd name="connsiteX4" fmla="*/ 0 w 1137118"/>
                <a:gd name="connsiteY4" fmla="*/ 568559 h 113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118" h="1137118">
                  <a:moveTo>
                    <a:pt x="0" y="568559"/>
                  </a:moveTo>
                  <a:cubicBezTo>
                    <a:pt x="0" y="254553"/>
                    <a:pt x="254553" y="0"/>
                    <a:pt x="568559" y="0"/>
                  </a:cubicBezTo>
                  <a:cubicBezTo>
                    <a:pt x="882565" y="0"/>
                    <a:pt x="1137118" y="254553"/>
                    <a:pt x="1137118" y="568559"/>
                  </a:cubicBezTo>
                  <a:cubicBezTo>
                    <a:pt x="1137118" y="882565"/>
                    <a:pt x="882565" y="1137118"/>
                    <a:pt x="568559" y="1137118"/>
                  </a:cubicBezTo>
                  <a:cubicBezTo>
                    <a:pt x="254553" y="1137118"/>
                    <a:pt x="0" y="882565"/>
                    <a:pt x="0" y="56855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01</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85" name="任意形状 84"/>
            <p:cNvSpPr/>
            <p:nvPr>
              <p:custDataLst>
                <p:tags r:id="rId2"/>
              </p:custDataLst>
            </p:nvPr>
          </p:nvSpPr>
          <p:spPr>
            <a:xfrm>
              <a:off x="6989" y="6812"/>
              <a:ext cx="1343" cy="1343"/>
            </a:xfrm>
            <a:custGeom>
              <a:avLst/>
              <a:gdLst>
                <a:gd name="connsiteX0" fmla="*/ 0 w 1137118"/>
                <a:gd name="connsiteY0" fmla="*/ 568559 h 1137118"/>
                <a:gd name="connsiteX1" fmla="*/ 568559 w 1137118"/>
                <a:gd name="connsiteY1" fmla="*/ 0 h 1137118"/>
                <a:gd name="connsiteX2" fmla="*/ 1137118 w 1137118"/>
                <a:gd name="connsiteY2" fmla="*/ 568559 h 1137118"/>
                <a:gd name="connsiteX3" fmla="*/ 568559 w 1137118"/>
                <a:gd name="connsiteY3" fmla="*/ 1137118 h 1137118"/>
                <a:gd name="connsiteX4" fmla="*/ 0 w 1137118"/>
                <a:gd name="connsiteY4" fmla="*/ 568559 h 113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118" h="1137118">
                  <a:moveTo>
                    <a:pt x="0" y="568559"/>
                  </a:moveTo>
                  <a:cubicBezTo>
                    <a:pt x="0" y="254553"/>
                    <a:pt x="254553" y="0"/>
                    <a:pt x="568559" y="0"/>
                  </a:cubicBezTo>
                  <a:cubicBezTo>
                    <a:pt x="882565" y="0"/>
                    <a:pt x="1137118" y="254553"/>
                    <a:pt x="1137118" y="568559"/>
                  </a:cubicBezTo>
                  <a:cubicBezTo>
                    <a:pt x="1137118" y="882565"/>
                    <a:pt x="882565" y="1137118"/>
                    <a:pt x="568559" y="1137118"/>
                  </a:cubicBezTo>
                  <a:cubicBezTo>
                    <a:pt x="254553" y="1137118"/>
                    <a:pt x="0" y="882565"/>
                    <a:pt x="0" y="56855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02</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87" name="任意形状 86"/>
            <p:cNvSpPr/>
            <p:nvPr>
              <p:custDataLst>
                <p:tags r:id="rId3"/>
              </p:custDataLst>
            </p:nvPr>
          </p:nvSpPr>
          <p:spPr>
            <a:xfrm>
              <a:off x="3978" y="6812"/>
              <a:ext cx="1343" cy="1343"/>
            </a:xfrm>
            <a:custGeom>
              <a:avLst/>
              <a:gdLst>
                <a:gd name="connsiteX0" fmla="*/ 0 w 1137118"/>
                <a:gd name="connsiteY0" fmla="*/ 568559 h 1137118"/>
                <a:gd name="connsiteX1" fmla="*/ 568559 w 1137118"/>
                <a:gd name="connsiteY1" fmla="*/ 0 h 1137118"/>
                <a:gd name="connsiteX2" fmla="*/ 1137118 w 1137118"/>
                <a:gd name="connsiteY2" fmla="*/ 568559 h 1137118"/>
                <a:gd name="connsiteX3" fmla="*/ 568559 w 1137118"/>
                <a:gd name="connsiteY3" fmla="*/ 1137118 h 1137118"/>
                <a:gd name="connsiteX4" fmla="*/ 0 w 1137118"/>
                <a:gd name="connsiteY4" fmla="*/ 568559 h 113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118" h="1137118">
                  <a:moveTo>
                    <a:pt x="0" y="568559"/>
                  </a:moveTo>
                  <a:cubicBezTo>
                    <a:pt x="0" y="254553"/>
                    <a:pt x="254553" y="0"/>
                    <a:pt x="568559" y="0"/>
                  </a:cubicBezTo>
                  <a:cubicBezTo>
                    <a:pt x="882565" y="0"/>
                    <a:pt x="1137118" y="254553"/>
                    <a:pt x="1137118" y="568559"/>
                  </a:cubicBezTo>
                  <a:cubicBezTo>
                    <a:pt x="1137118" y="882565"/>
                    <a:pt x="882565" y="1137118"/>
                    <a:pt x="568559" y="1137118"/>
                  </a:cubicBezTo>
                  <a:cubicBezTo>
                    <a:pt x="254553" y="1137118"/>
                    <a:pt x="0" y="882565"/>
                    <a:pt x="0" y="56855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03</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97" name="Shape 1307"/>
            <p:cNvSpPr/>
            <p:nvPr>
              <p:custDataLst>
                <p:tags r:id="rId4"/>
              </p:custDataLst>
            </p:nvPr>
          </p:nvSpPr>
          <p:spPr>
            <a:xfrm rot="3600000">
              <a:off x="7193" y="5831"/>
              <a:ext cx="571" cy="25"/>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98" name="Shape 1308"/>
            <p:cNvSpPr/>
            <p:nvPr>
              <p:custDataLst>
                <p:tags r:id="rId5"/>
              </p:custDataLst>
            </p:nvPr>
          </p:nvSpPr>
          <p:spPr>
            <a:xfrm rot="10800000">
              <a:off x="5870" y="7751"/>
              <a:ext cx="571" cy="25"/>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99" name="Shape 1309"/>
            <p:cNvSpPr/>
            <p:nvPr>
              <p:custDataLst>
                <p:tags r:id="rId6"/>
              </p:custDataLst>
            </p:nvPr>
          </p:nvSpPr>
          <p:spPr>
            <a:xfrm rot="18000000">
              <a:off x="4604" y="5836"/>
              <a:ext cx="571" cy="25"/>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11" name="文本框 10"/>
            <p:cNvSpPr txBox="1"/>
            <p:nvPr>
              <p:custDataLst>
                <p:tags r:id="rId7"/>
              </p:custDataLst>
            </p:nvPr>
          </p:nvSpPr>
          <p:spPr>
            <a:xfrm>
              <a:off x="6989" y="4248"/>
              <a:ext cx="4010" cy="1254"/>
            </a:xfrm>
            <a:prstGeom prst="rect">
              <a:avLst/>
            </a:prstGeom>
            <a:noFill/>
          </p:spPr>
          <p:txBody>
            <a:bodyPr wrap="square" rtlCol="0" anchor="ctr">
              <a:normAutofit/>
            </a:bodyPr>
            <a:p>
              <a:pPr>
                <a:lnSpc>
                  <a:spcPct val="120000"/>
                </a:lnSpc>
                <a:defRPr/>
              </a:pPr>
              <a:r>
                <a:rPr lang="zh-CN" altLang="en-US" sz="1600" kern="0" spc="150" dirty="0">
                  <a:solidFill>
                    <a:srgbClr val="222222">
                      <a:lumMod val="75000"/>
                      <a:lumOff val="25000"/>
                    </a:srgbClr>
                  </a:solidFill>
                  <a:latin typeface="微软雅黑" panose="020B0503020204020204" pitchFamily="34" charset="-122"/>
                  <a:ea typeface="微软雅黑" panose="020B0503020204020204" pitchFamily="34" charset="-122"/>
                </a:rPr>
                <a:t>健康促进和疾病预防</a:t>
              </a:r>
              <a:endParaRPr lang="zh-CN" altLang="en-US" sz="16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8"/>
              </p:custDataLst>
            </p:nvPr>
          </p:nvSpPr>
          <p:spPr>
            <a:xfrm>
              <a:off x="8495" y="6856"/>
              <a:ext cx="4010" cy="1254"/>
            </a:xfrm>
            <a:prstGeom prst="rect">
              <a:avLst/>
            </a:prstGeom>
            <a:noFill/>
          </p:spPr>
          <p:txBody>
            <a:bodyPr wrap="square" rtlCol="0" anchor="ctr">
              <a:noAutofit/>
            </a:bodyPr>
            <a:p>
              <a:pPr>
                <a:lnSpc>
                  <a:spcPct val="120000"/>
                </a:lnSpc>
                <a:defRPr/>
              </a:pPr>
              <a:r>
                <a:rPr lang="zh-CN" altLang="en-US" sz="1600" kern="0" spc="150" dirty="0">
                  <a:solidFill>
                    <a:srgbClr val="222222">
                      <a:lumMod val="75000"/>
                      <a:lumOff val="25000"/>
                    </a:srgbClr>
                  </a:solidFill>
                  <a:latin typeface="微软雅黑" panose="020B0503020204020204" pitchFamily="34" charset="-122"/>
                  <a:ea typeface="微软雅黑" panose="020B0503020204020204" pitchFamily="34" charset="-122"/>
                </a:rPr>
                <a:t>疾病管理，包括患者和终末期患者的治疗和照顾</a:t>
              </a:r>
              <a:endParaRPr lang="zh-CN" altLang="en-US" sz="16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9"/>
              </p:custDataLst>
            </p:nvPr>
          </p:nvSpPr>
          <p:spPr>
            <a:xfrm flipH="1">
              <a:off x="134" y="6856"/>
              <a:ext cx="3678" cy="1254"/>
            </a:xfrm>
            <a:prstGeom prst="rect">
              <a:avLst/>
            </a:prstGeom>
            <a:noFill/>
          </p:spPr>
          <p:txBody>
            <a:bodyPr wrap="square" rtlCol="0" anchor="ctr">
              <a:normAutofit/>
            </a:bodyPr>
            <a:p>
              <a:pPr algn="r">
                <a:lnSpc>
                  <a:spcPct val="120000"/>
                </a:lnSpc>
                <a:defRPr/>
              </a:pPr>
              <a:r>
                <a:rPr lang="zh-CN" altLang="en-US" sz="1600" kern="0" spc="150" dirty="0">
                  <a:solidFill>
                    <a:srgbClr val="222222">
                      <a:lumMod val="75000"/>
                      <a:lumOff val="25000"/>
                    </a:srgbClr>
                  </a:solidFill>
                  <a:latin typeface="微软雅黑" panose="020B0503020204020204" pitchFamily="34" charset="-122"/>
                  <a:ea typeface="微软雅黑" panose="020B0503020204020204" pitchFamily="34" charset="-122"/>
                </a:rPr>
                <a:t>服务管理，包括诊所管理与组织</a:t>
              </a:r>
              <a:endParaRPr lang="zh-CN" altLang="en-US" sz="16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grpSp>
      <p:sp>
        <p:nvSpPr>
          <p:cNvPr id="89" name="任意形状 88"/>
          <p:cNvSpPr/>
          <p:nvPr>
            <p:custDataLst>
              <p:tags r:id="rId10"/>
            </p:custDataLst>
          </p:nvPr>
        </p:nvSpPr>
        <p:spPr>
          <a:xfrm>
            <a:off x="4075027" y="3885927"/>
            <a:ext cx="583737" cy="583845"/>
          </a:xfrm>
          <a:custGeom>
            <a:avLst/>
            <a:gdLst>
              <a:gd name="connsiteX0" fmla="*/ 168972 w 1082750"/>
              <a:gd name="connsiteY0" fmla="*/ 897389 h 1082951"/>
              <a:gd name="connsiteX1" fmla="*/ 270481 w 1082750"/>
              <a:gd name="connsiteY1" fmla="*/ 897389 h 1082951"/>
              <a:gd name="connsiteX2" fmla="*/ 270481 w 1082750"/>
              <a:gd name="connsiteY2" fmla="*/ 931220 h 1082951"/>
              <a:gd name="connsiteX3" fmla="*/ 225127 w 1082750"/>
              <a:gd name="connsiteY3" fmla="*/ 931220 h 1082951"/>
              <a:gd name="connsiteX4" fmla="*/ 338126 w 1082750"/>
              <a:gd name="connsiteY4" fmla="*/ 981950 h 1082951"/>
              <a:gd name="connsiteX5" fmla="*/ 338126 w 1082750"/>
              <a:gd name="connsiteY5" fmla="*/ 1015781 h 1082951"/>
              <a:gd name="connsiteX6" fmla="*/ 202803 w 1082750"/>
              <a:gd name="connsiteY6" fmla="*/ 956899 h 1082951"/>
              <a:gd name="connsiteX7" fmla="*/ 202803 w 1082750"/>
              <a:gd name="connsiteY7" fmla="*/ 998898 h 1082951"/>
              <a:gd name="connsiteX8" fmla="*/ 168972 w 1082750"/>
              <a:gd name="connsiteY8" fmla="*/ 998898 h 1082951"/>
              <a:gd name="connsiteX9" fmla="*/ 913579 w 1082750"/>
              <a:gd name="connsiteY9" fmla="*/ 879962 h 1082951"/>
              <a:gd name="connsiteX10" fmla="*/ 947411 w 1082750"/>
              <a:gd name="connsiteY10" fmla="*/ 879962 h 1082951"/>
              <a:gd name="connsiteX11" fmla="*/ 947411 w 1082750"/>
              <a:gd name="connsiteY11" fmla="*/ 913794 h 1082951"/>
              <a:gd name="connsiteX12" fmla="*/ 913579 w 1082750"/>
              <a:gd name="connsiteY12" fmla="*/ 913794 h 1082951"/>
              <a:gd name="connsiteX13" fmla="*/ 845917 w 1082750"/>
              <a:gd name="connsiteY13" fmla="*/ 879962 h 1082951"/>
              <a:gd name="connsiteX14" fmla="*/ 879749 w 1082750"/>
              <a:gd name="connsiteY14" fmla="*/ 879962 h 1082951"/>
              <a:gd name="connsiteX15" fmla="*/ 879749 w 1082750"/>
              <a:gd name="connsiteY15" fmla="*/ 913794 h 1082951"/>
              <a:gd name="connsiteX16" fmla="*/ 845917 w 1082750"/>
              <a:gd name="connsiteY16" fmla="*/ 913794 h 1082951"/>
              <a:gd name="connsiteX17" fmla="*/ 558372 w 1082750"/>
              <a:gd name="connsiteY17" fmla="*/ 879962 h 1082951"/>
              <a:gd name="connsiteX18" fmla="*/ 812086 w 1082750"/>
              <a:gd name="connsiteY18" fmla="*/ 879962 h 1082951"/>
              <a:gd name="connsiteX19" fmla="*/ 812086 w 1082750"/>
              <a:gd name="connsiteY19" fmla="*/ 913794 h 1082951"/>
              <a:gd name="connsiteX20" fmla="*/ 558372 w 1082750"/>
              <a:gd name="connsiteY20" fmla="*/ 913794 h 1082951"/>
              <a:gd name="connsiteX21" fmla="*/ 389070 w 1082750"/>
              <a:gd name="connsiteY21" fmla="*/ 693728 h 1082951"/>
              <a:gd name="connsiteX22" fmla="*/ 558225 w 1082750"/>
              <a:gd name="connsiteY22" fmla="*/ 693728 h 1082951"/>
              <a:gd name="connsiteX23" fmla="*/ 558225 w 1082750"/>
              <a:gd name="connsiteY23" fmla="*/ 727560 h 1082951"/>
              <a:gd name="connsiteX24" fmla="*/ 389070 w 1082750"/>
              <a:gd name="connsiteY24" fmla="*/ 727560 h 1082951"/>
              <a:gd name="connsiteX25" fmla="*/ 186086 w 1082750"/>
              <a:gd name="connsiteY25" fmla="*/ 693728 h 1082951"/>
              <a:gd name="connsiteX26" fmla="*/ 355240 w 1082750"/>
              <a:gd name="connsiteY26" fmla="*/ 693728 h 1082951"/>
              <a:gd name="connsiteX27" fmla="*/ 355240 w 1082750"/>
              <a:gd name="connsiteY27" fmla="*/ 727560 h 1082951"/>
              <a:gd name="connsiteX28" fmla="*/ 186086 w 1082750"/>
              <a:gd name="connsiteY28" fmla="*/ 727560 h 1082951"/>
              <a:gd name="connsiteX29" fmla="*/ 727529 w 1082750"/>
              <a:gd name="connsiteY29" fmla="*/ 676982 h 1082951"/>
              <a:gd name="connsiteX30" fmla="*/ 1015091 w 1082750"/>
              <a:gd name="connsiteY30" fmla="*/ 676982 h 1082951"/>
              <a:gd name="connsiteX31" fmla="*/ 1015091 w 1082750"/>
              <a:gd name="connsiteY31" fmla="*/ 981458 h 1082951"/>
              <a:gd name="connsiteX32" fmla="*/ 473798 w 1082750"/>
              <a:gd name="connsiteY32" fmla="*/ 981458 h 1082951"/>
              <a:gd name="connsiteX33" fmla="*/ 473798 w 1082750"/>
              <a:gd name="connsiteY33" fmla="*/ 863051 h 1082951"/>
              <a:gd name="connsiteX34" fmla="*/ 507629 w 1082750"/>
              <a:gd name="connsiteY34" fmla="*/ 863051 h 1082951"/>
              <a:gd name="connsiteX35" fmla="*/ 507629 w 1082750"/>
              <a:gd name="connsiteY35" fmla="*/ 947628 h 1082951"/>
              <a:gd name="connsiteX36" fmla="*/ 981260 w 1082750"/>
              <a:gd name="connsiteY36" fmla="*/ 947628 h 1082951"/>
              <a:gd name="connsiteX37" fmla="*/ 981260 w 1082750"/>
              <a:gd name="connsiteY37" fmla="*/ 710813 h 1082951"/>
              <a:gd name="connsiteX38" fmla="*/ 727529 w 1082750"/>
              <a:gd name="connsiteY38" fmla="*/ 710813 h 1082951"/>
              <a:gd name="connsiteX39" fmla="*/ 490562 w 1082750"/>
              <a:gd name="connsiteY39" fmla="*/ 626067 h 1082951"/>
              <a:gd name="connsiteX40" fmla="*/ 558223 w 1082750"/>
              <a:gd name="connsiteY40" fmla="*/ 626067 h 1082951"/>
              <a:gd name="connsiteX41" fmla="*/ 558223 w 1082750"/>
              <a:gd name="connsiteY41" fmla="*/ 659899 h 1082951"/>
              <a:gd name="connsiteX42" fmla="*/ 490562 w 1082750"/>
              <a:gd name="connsiteY42" fmla="*/ 659899 h 1082951"/>
              <a:gd name="connsiteX43" fmla="*/ 253747 w 1082750"/>
              <a:gd name="connsiteY43" fmla="*/ 626067 h 1082951"/>
              <a:gd name="connsiteX44" fmla="*/ 422901 w 1082750"/>
              <a:gd name="connsiteY44" fmla="*/ 626067 h 1082951"/>
              <a:gd name="connsiteX45" fmla="*/ 422901 w 1082750"/>
              <a:gd name="connsiteY45" fmla="*/ 659899 h 1082951"/>
              <a:gd name="connsiteX46" fmla="*/ 253747 w 1082750"/>
              <a:gd name="connsiteY46" fmla="*/ 659899 h 1082951"/>
              <a:gd name="connsiteX47" fmla="*/ 118424 w 1082750"/>
              <a:gd name="connsiteY47" fmla="*/ 626067 h 1082951"/>
              <a:gd name="connsiteX48" fmla="*/ 186085 w 1082750"/>
              <a:gd name="connsiteY48" fmla="*/ 626067 h 1082951"/>
              <a:gd name="connsiteX49" fmla="*/ 186085 w 1082750"/>
              <a:gd name="connsiteY49" fmla="*/ 659899 h 1082951"/>
              <a:gd name="connsiteX50" fmla="*/ 118424 w 1082750"/>
              <a:gd name="connsiteY50" fmla="*/ 659899 h 1082951"/>
              <a:gd name="connsiteX51" fmla="*/ 456732 w 1082750"/>
              <a:gd name="connsiteY51" fmla="*/ 541358 h 1082951"/>
              <a:gd name="connsiteX52" fmla="*/ 558224 w 1082750"/>
              <a:gd name="connsiteY52" fmla="*/ 541358 h 1082951"/>
              <a:gd name="connsiteX53" fmla="*/ 558224 w 1082750"/>
              <a:gd name="connsiteY53" fmla="*/ 575190 h 1082951"/>
              <a:gd name="connsiteX54" fmla="*/ 456732 w 1082750"/>
              <a:gd name="connsiteY54" fmla="*/ 575190 h 1082951"/>
              <a:gd name="connsiteX55" fmla="*/ 287578 w 1082750"/>
              <a:gd name="connsiteY55" fmla="*/ 541358 h 1082951"/>
              <a:gd name="connsiteX56" fmla="*/ 422902 w 1082750"/>
              <a:gd name="connsiteY56" fmla="*/ 541358 h 1082951"/>
              <a:gd name="connsiteX57" fmla="*/ 422902 w 1082750"/>
              <a:gd name="connsiteY57" fmla="*/ 575190 h 1082951"/>
              <a:gd name="connsiteX58" fmla="*/ 287578 w 1082750"/>
              <a:gd name="connsiteY58" fmla="*/ 575190 h 1082951"/>
              <a:gd name="connsiteX59" fmla="*/ 186086 w 1082750"/>
              <a:gd name="connsiteY59" fmla="*/ 541358 h 1082951"/>
              <a:gd name="connsiteX60" fmla="*/ 253747 w 1082750"/>
              <a:gd name="connsiteY60" fmla="*/ 541358 h 1082951"/>
              <a:gd name="connsiteX61" fmla="*/ 253747 w 1082750"/>
              <a:gd name="connsiteY61" fmla="*/ 575190 h 1082951"/>
              <a:gd name="connsiteX62" fmla="*/ 186086 w 1082750"/>
              <a:gd name="connsiteY62" fmla="*/ 575190 h 1082951"/>
              <a:gd name="connsiteX63" fmla="*/ 879765 w 1082750"/>
              <a:gd name="connsiteY63" fmla="*/ 507825 h 1082951"/>
              <a:gd name="connsiteX64" fmla="*/ 879765 w 1082750"/>
              <a:gd name="connsiteY64" fmla="*/ 609317 h 1082951"/>
              <a:gd name="connsiteX65" fmla="*/ 981258 w 1082750"/>
              <a:gd name="connsiteY65" fmla="*/ 609317 h 1082951"/>
              <a:gd name="connsiteX66" fmla="*/ 981258 w 1082750"/>
              <a:gd name="connsiteY66" fmla="*/ 507825 h 1082951"/>
              <a:gd name="connsiteX67" fmla="*/ 710596 w 1082750"/>
              <a:gd name="connsiteY67" fmla="*/ 473998 h 1082951"/>
              <a:gd name="connsiteX68" fmla="*/ 812105 w 1082750"/>
              <a:gd name="connsiteY68" fmla="*/ 473998 h 1082951"/>
              <a:gd name="connsiteX69" fmla="*/ 812105 w 1082750"/>
              <a:gd name="connsiteY69" fmla="*/ 643153 h 1082951"/>
              <a:gd name="connsiteX70" fmla="*/ 710596 w 1082750"/>
              <a:gd name="connsiteY70" fmla="*/ 643153 h 1082951"/>
              <a:gd name="connsiteX71" fmla="*/ 710596 w 1082750"/>
              <a:gd name="connsiteY71" fmla="*/ 609322 h 1082951"/>
              <a:gd name="connsiteX72" fmla="*/ 778274 w 1082750"/>
              <a:gd name="connsiteY72" fmla="*/ 609322 h 1082951"/>
              <a:gd name="connsiteX73" fmla="*/ 778274 w 1082750"/>
              <a:gd name="connsiteY73" fmla="*/ 507829 h 1082951"/>
              <a:gd name="connsiteX74" fmla="*/ 710596 w 1082750"/>
              <a:gd name="connsiteY74" fmla="*/ 507829 h 1082951"/>
              <a:gd name="connsiteX75" fmla="*/ 845934 w 1082750"/>
              <a:gd name="connsiteY75" fmla="*/ 473994 h 1082951"/>
              <a:gd name="connsiteX76" fmla="*/ 1015089 w 1082750"/>
              <a:gd name="connsiteY76" fmla="*/ 473994 h 1082951"/>
              <a:gd name="connsiteX77" fmla="*/ 1015089 w 1082750"/>
              <a:gd name="connsiteY77" fmla="*/ 643148 h 1082951"/>
              <a:gd name="connsiteX78" fmla="*/ 845934 w 1082750"/>
              <a:gd name="connsiteY78" fmla="*/ 643148 h 1082951"/>
              <a:gd name="connsiteX79" fmla="*/ 389070 w 1082750"/>
              <a:gd name="connsiteY79" fmla="*/ 473696 h 1082951"/>
              <a:gd name="connsiteX80" fmla="*/ 558225 w 1082750"/>
              <a:gd name="connsiteY80" fmla="*/ 473696 h 1082951"/>
              <a:gd name="connsiteX81" fmla="*/ 558225 w 1082750"/>
              <a:gd name="connsiteY81" fmla="*/ 507528 h 1082951"/>
              <a:gd name="connsiteX82" fmla="*/ 389070 w 1082750"/>
              <a:gd name="connsiteY82" fmla="*/ 507528 h 1082951"/>
              <a:gd name="connsiteX83" fmla="*/ 186086 w 1082750"/>
              <a:gd name="connsiteY83" fmla="*/ 473696 h 1082951"/>
              <a:gd name="connsiteX84" fmla="*/ 355240 w 1082750"/>
              <a:gd name="connsiteY84" fmla="*/ 473696 h 1082951"/>
              <a:gd name="connsiteX85" fmla="*/ 355240 w 1082750"/>
              <a:gd name="connsiteY85" fmla="*/ 507528 h 1082951"/>
              <a:gd name="connsiteX86" fmla="*/ 186086 w 1082750"/>
              <a:gd name="connsiteY86" fmla="*/ 507528 h 1082951"/>
              <a:gd name="connsiteX87" fmla="*/ 490562 w 1082750"/>
              <a:gd name="connsiteY87" fmla="*/ 406035 h 1082951"/>
              <a:gd name="connsiteX88" fmla="*/ 558223 w 1082750"/>
              <a:gd name="connsiteY88" fmla="*/ 406035 h 1082951"/>
              <a:gd name="connsiteX89" fmla="*/ 558223 w 1082750"/>
              <a:gd name="connsiteY89" fmla="*/ 439867 h 1082951"/>
              <a:gd name="connsiteX90" fmla="*/ 490562 w 1082750"/>
              <a:gd name="connsiteY90" fmla="*/ 439867 h 1082951"/>
              <a:gd name="connsiteX91" fmla="*/ 253747 w 1082750"/>
              <a:gd name="connsiteY91" fmla="*/ 406035 h 1082951"/>
              <a:gd name="connsiteX92" fmla="*/ 422901 w 1082750"/>
              <a:gd name="connsiteY92" fmla="*/ 406035 h 1082951"/>
              <a:gd name="connsiteX93" fmla="*/ 422901 w 1082750"/>
              <a:gd name="connsiteY93" fmla="*/ 439867 h 1082951"/>
              <a:gd name="connsiteX94" fmla="*/ 253747 w 1082750"/>
              <a:gd name="connsiteY94" fmla="*/ 439867 h 1082951"/>
              <a:gd name="connsiteX95" fmla="*/ 118424 w 1082750"/>
              <a:gd name="connsiteY95" fmla="*/ 406035 h 1082951"/>
              <a:gd name="connsiteX96" fmla="*/ 186085 w 1082750"/>
              <a:gd name="connsiteY96" fmla="*/ 406035 h 1082951"/>
              <a:gd name="connsiteX97" fmla="*/ 186085 w 1082750"/>
              <a:gd name="connsiteY97" fmla="*/ 439867 h 1082951"/>
              <a:gd name="connsiteX98" fmla="*/ 118424 w 1082750"/>
              <a:gd name="connsiteY98" fmla="*/ 439867 h 1082951"/>
              <a:gd name="connsiteX99" fmla="*/ 981273 w 1082750"/>
              <a:gd name="connsiteY99" fmla="*/ 321772 h 1082951"/>
              <a:gd name="connsiteX100" fmla="*/ 1015105 w 1082750"/>
              <a:gd name="connsiteY100" fmla="*/ 321772 h 1082951"/>
              <a:gd name="connsiteX101" fmla="*/ 1015105 w 1082750"/>
              <a:gd name="connsiteY101" fmla="*/ 355604 h 1082951"/>
              <a:gd name="connsiteX102" fmla="*/ 981273 w 1082750"/>
              <a:gd name="connsiteY102" fmla="*/ 355604 h 1082951"/>
              <a:gd name="connsiteX103" fmla="*/ 913612 w 1082750"/>
              <a:gd name="connsiteY103" fmla="*/ 321772 h 1082951"/>
              <a:gd name="connsiteX104" fmla="*/ 947444 w 1082750"/>
              <a:gd name="connsiteY104" fmla="*/ 321772 h 1082951"/>
              <a:gd name="connsiteX105" fmla="*/ 947444 w 1082750"/>
              <a:gd name="connsiteY105" fmla="*/ 355604 h 1082951"/>
              <a:gd name="connsiteX106" fmla="*/ 913612 w 1082750"/>
              <a:gd name="connsiteY106" fmla="*/ 355604 h 1082951"/>
              <a:gd name="connsiteX107" fmla="*/ 845950 w 1082750"/>
              <a:gd name="connsiteY107" fmla="*/ 321772 h 1082951"/>
              <a:gd name="connsiteX108" fmla="*/ 879782 w 1082750"/>
              <a:gd name="connsiteY108" fmla="*/ 321772 h 1082951"/>
              <a:gd name="connsiteX109" fmla="*/ 879782 w 1082750"/>
              <a:gd name="connsiteY109" fmla="*/ 355604 h 1082951"/>
              <a:gd name="connsiteX110" fmla="*/ 845950 w 1082750"/>
              <a:gd name="connsiteY110" fmla="*/ 355604 h 1082951"/>
              <a:gd name="connsiteX111" fmla="*/ 456732 w 1082750"/>
              <a:gd name="connsiteY111" fmla="*/ 321458 h 1082951"/>
              <a:gd name="connsiteX112" fmla="*/ 558224 w 1082750"/>
              <a:gd name="connsiteY112" fmla="*/ 321458 h 1082951"/>
              <a:gd name="connsiteX113" fmla="*/ 558224 w 1082750"/>
              <a:gd name="connsiteY113" fmla="*/ 355290 h 1082951"/>
              <a:gd name="connsiteX114" fmla="*/ 456732 w 1082750"/>
              <a:gd name="connsiteY114" fmla="*/ 355290 h 1082951"/>
              <a:gd name="connsiteX115" fmla="*/ 287578 w 1082750"/>
              <a:gd name="connsiteY115" fmla="*/ 321458 h 1082951"/>
              <a:gd name="connsiteX116" fmla="*/ 422902 w 1082750"/>
              <a:gd name="connsiteY116" fmla="*/ 321458 h 1082951"/>
              <a:gd name="connsiteX117" fmla="*/ 422902 w 1082750"/>
              <a:gd name="connsiteY117" fmla="*/ 355290 h 1082951"/>
              <a:gd name="connsiteX118" fmla="*/ 287578 w 1082750"/>
              <a:gd name="connsiteY118" fmla="*/ 355290 h 1082951"/>
              <a:gd name="connsiteX119" fmla="*/ 186086 w 1082750"/>
              <a:gd name="connsiteY119" fmla="*/ 321458 h 1082951"/>
              <a:gd name="connsiteX120" fmla="*/ 253747 w 1082750"/>
              <a:gd name="connsiteY120" fmla="*/ 321458 h 1082951"/>
              <a:gd name="connsiteX121" fmla="*/ 253747 w 1082750"/>
              <a:gd name="connsiteY121" fmla="*/ 355290 h 1082951"/>
              <a:gd name="connsiteX122" fmla="*/ 186086 w 1082750"/>
              <a:gd name="connsiteY122" fmla="*/ 355290 h 1082951"/>
              <a:gd name="connsiteX123" fmla="*/ 713420 w 1082750"/>
              <a:gd name="connsiteY123" fmla="*/ 254115 h 1082951"/>
              <a:gd name="connsiteX124" fmla="*/ 1082750 w 1082750"/>
              <a:gd name="connsiteY124" fmla="*/ 254115 h 1082951"/>
              <a:gd name="connsiteX125" fmla="*/ 1082750 w 1082750"/>
              <a:gd name="connsiteY125" fmla="*/ 1082951 h 1082951"/>
              <a:gd name="connsiteX126" fmla="*/ 406136 w 1082750"/>
              <a:gd name="connsiteY126" fmla="*/ 1082951 h 1082951"/>
              <a:gd name="connsiteX127" fmla="*/ 406136 w 1082750"/>
              <a:gd name="connsiteY127" fmla="*/ 861630 h 1082951"/>
              <a:gd name="connsiteX128" fmla="*/ 439967 w 1082750"/>
              <a:gd name="connsiteY128" fmla="*/ 861630 h 1082951"/>
              <a:gd name="connsiteX129" fmla="*/ 439967 w 1082750"/>
              <a:gd name="connsiteY129" fmla="*/ 1049120 h 1082951"/>
              <a:gd name="connsiteX130" fmla="*/ 1048920 w 1082750"/>
              <a:gd name="connsiteY130" fmla="*/ 1049120 h 1082951"/>
              <a:gd name="connsiteX131" fmla="*/ 1048920 w 1082750"/>
              <a:gd name="connsiteY131" fmla="*/ 423269 h 1082951"/>
              <a:gd name="connsiteX132" fmla="*/ 710629 w 1082750"/>
              <a:gd name="connsiteY132" fmla="*/ 423269 h 1082951"/>
              <a:gd name="connsiteX133" fmla="*/ 710629 w 1082750"/>
              <a:gd name="connsiteY133" fmla="*/ 389438 h 1082951"/>
              <a:gd name="connsiteX134" fmla="*/ 1048920 w 1082750"/>
              <a:gd name="connsiteY134" fmla="*/ 389438 h 1082951"/>
              <a:gd name="connsiteX135" fmla="*/ 1048920 w 1082750"/>
              <a:gd name="connsiteY135" fmla="*/ 287946 h 1082951"/>
              <a:gd name="connsiteX136" fmla="*/ 713420 w 1082750"/>
              <a:gd name="connsiteY136" fmla="*/ 287946 h 1082951"/>
              <a:gd name="connsiteX137" fmla="*/ 389070 w 1082750"/>
              <a:gd name="connsiteY137" fmla="*/ 253796 h 1082951"/>
              <a:gd name="connsiteX138" fmla="*/ 558225 w 1082750"/>
              <a:gd name="connsiteY138" fmla="*/ 253796 h 1082951"/>
              <a:gd name="connsiteX139" fmla="*/ 558225 w 1082750"/>
              <a:gd name="connsiteY139" fmla="*/ 287627 h 1082951"/>
              <a:gd name="connsiteX140" fmla="*/ 389070 w 1082750"/>
              <a:gd name="connsiteY140" fmla="*/ 287627 h 1082951"/>
              <a:gd name="connsiteX141" fmla="*/ 186086 w 1082750"/>
              <a:gd name="connsiteY141" fmla="*/ 253796 h 1082951"/>
              <a:gd name="connsiteX142" fmla="*/ 355240 w 1082750"/>
              <a:gd name="connsiteY142" fmla="*/ 253796 h 1082951"/>
              <a:gd name="connsiteX143" fmla="*/ 355240 w 1082750"/>
              <a:gd name="connsiteY143" fmla="*/ 287627 h 1082951"/>
              <a:gd name="connsiteX144" fmla="*/ 186086 w 1082750"/>
              <a:gd name="connsiteY144" fmla="*/ 287627 h 1082951"/>
              <a:gd name="connsiteX145" fmla="*/ 490562 w 1082750"/>
              <a:gd name="connsiteY145" fmla="*/ 186135 h 1082951"/>
              <a:gd name="connsiteX146" fmla="*/ 558223 w 1082750"/>
              <a:gd name="connsiteY146" fmla="*/ 186135 h 1082951"/>
              <a:gd name="connsiteX147" fmla="*/ 558223 w 1082750"/>
              <a:gd name="connsiteY147" fmla="*/ 219967 h 1082951"/>
              <a:gd name="connsiteX148" fmla="*/ 490562 w 1082750"/>
              <a:gd name="connsiteY148" fmla="*/ 219967 h 1082951"/>
              <a:gd name="connsiteX149" fmla="*/ 253747 w 1082750"/>
              <a:gd name="connsiteY149" fmla="*/ 186135 h 1082951"/>
              <a:gd name="connsiteX150" fmla="*/ 422901 w 1082750"/>
              <a:gd name="connsiteY150" fmla="*/ 186135 h 1082951"/>
              <a:gd name="connsiteX151" fmla="*/ 422901 w 1082750"/>
              <a:gd name="connsiteY151" fmla="*/ 219967 h 1082951"/>
              <a:gd name="connsiteX152" fmla="*/ 253747 w 1082750"/>
              <a:gd name="connsiteY152" fmla="*/ 219967 h 1082951"/>
              <a:gd name="connsiteX153" fmla="*/ 118424 w 1082750"/>
              <a:gd name="connsiteY153" fmla="*/ 186135 h 1082951"/>
              <a:gd name="connsiteX154" fmla="*/ 186085 w 1082750"/>
              <a:gd name="connsiteY154" fmla="*/ 186135 h 1082951"/>
              <a:gd name="connsiteX155" fmla="*/ 186085 w 1082750"/>
              <a:gd name="connsiteY155" fmla="*/ 219967 h 1082951"/>
              <a:gd name="connsiteX156" fmla="*/ 118424 w 1082750"/>
              <a:gd name="connsiteY156" fmla="*/ 219967 h 1082951"/>
              <a:gd name="connsiteX157" fmla="*/ 744425 w 1082750"/>
              <a:gd name="connsiteY157" fmla="*/ 68040 h 1082951"/>
              <a:gd name="connsiteX158" fmla="*/ 879749 w 1082750"/>
              <a:gd name="connsiteY158" fmla="*/ 126923 h 1082951"/>
              <a:gd name="connsiteX159" fmla="*/ 879749 w 1082750"/>
              <a:gd name="connsiteY159" fmla="*/ 84940 h 1082951"/>
              <a:gd name="connsiteX160" fmla="*/ 913580 w 1082750"/>
              <a:gd name="connsiteY160" fmla="*/ 84940 h 1082951"/>
              <a:gd name="connsiteX161" fmla="*/ 913580 w 1082750"/>
              <a:gd name="connsiteY161" fmla="*/ 186450 h 1082951"/>
              <a:gd name="connsiteX162" fmla="*/ 812071 w 1082750"/>
              <a:gd name="connsiteY162" fmla="*/ 186450 h 1082951"/>
              <a:gd name="connsiteX163" fmla="*/ 812071 w 1082750"/>
              <a:gd name="connsiteY163" fmla="*/ 152618 h 1082951"/>
              <a:gd name="connsiteX164" fmla="*/ 857440 w 1082750"/>
              <a:gd name="connsiteY164" fmla="*/ 152618 h 1082951"/>
              <a:gd name="connsiteX165" fmla="*/ 744425 w 1082750"/>
              <a:gd name="connsiteY165" fmla="*/ 101871 h 1082951"/>
              <a:gd name="connsiteX166" fmla="*/ 558389 w 1082750"/>
              <a:gd name="connsiteY166" fmla="*/ 58306 h 1082951"/>
              <a:gd name="connsiteX167" fmla="*/ 558389 w 1082750"/>
              <a:gd name="connsiteY167" fmla="*/ 118787 h 1082951"/>
              <a:gd name="connsiteX168" fmla="*/ 617745 w 1082750"/>
              <a:gd name="connsiteY168" fmla="*/ 118787 h 1082951"/>
              <a:gd name="connsiteX169" fmla="*/ 33831 w 1082750"/>
              <a:gd name="connsiteY169" fmla="*/ 33831 h 1082951"/>
              <a:gd name="connsiteX170" fmla="*/ 33831 w 1082750"/>
              <a:gd name="connsiteY170" fmla="*/ 795155 h 1082951"/>
              <a:gd name="connsiteX171" fmla="*/ 643164 w 1082750"/>
              <a:gd name="connsiteY171" fmla="*/ 795155 h 1082951"/>
              <a:gd name="connsiteX172" fmla="*/ 643164 w 1082750"/>
              <a:gd name="connsiteY172" fmla="*/ 152618 h 1082951"/>
              <a:gd name="connsiteX173" fmla="*/ 524558 w 1082750"/>
              <a:gd name="connsiteY173" fmla="*/ 152618 h 1082951"/>
              <a:gd name="connsiteX174" fmla="*/ 524558 w 1082750"/>
              <a:gd name="connsiteY174" fmla="*/ 33831 h 1082951"/>
              <a:gd name="connsiteX175" fmla="*/ 0 w 1082750"/>
              <a:gd name="connsiteY175" fmla="*/ 0 h 1082951"/>
              <a:gd name="connsiteX176" fmla="*/ 548576 w 1082750"/>
              <a:gd name="connsiteY176" fmla="*/ 0 h 1082951"/>
              <a:gd name="connsiteX177" fmla="*/ 676994 w 1082750"/>
              <a:gd name="connsiteY177" fmla="*/ 130863 h 1082951"/>
              <a:gd name="connsiteX178" fmla="*/ 676994 w 1082750"/>
              <a:gd name="connsiteY178" fmla="*/ 828986 h 1082951"/>
              <a:gd name="connsiteX179" fmla="*/ 0 w 1082750"/>
              <a:gd name="connsiteY179" fmla="*/ 828986 h 10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82750" h="1082951">
                <a:moveTo>
                  <a:pt x="168972" y="897389"/>
                </a:moveTo>
                <a:lnTo>
                  <a:pt x="270481" y="897389"/>
                </a:lnTo>
                <a:lnTo>
                  <a:pt x="270481" y="931220"/>
                </a:lnTo>
                <a:lnTo>
                  <a:pt x="225127" y="931220"/>
                </a:lnTo>
                <a:cubicBezTo>
                  <a:pt x="253935" y="963334"/>
                  <a:pt x="294984" y="981763"/>
                  <a:pt x="338126" y="981950"/>
                </a:cubicBezTo>
                <a:lnTo>
                  <a:pt x="338126" y="1015781"/>
                </a:lnTo>
                <a:cubicBezTo>
                  <a:pt x="286843" y="1015582"/>
                  <a:pt x="237903" y="994287"/>
                  <a:pt x="202803" y="956899"/>
                </a:cubicBezTo>
                <a:lnTo>
                  <a:pt x="202803" y="998898"/>
                </a:lnTo>
                <a:lnTo>
                  <a:pt x="168972" y="998898"/>
                </a:lnTo>
                <a:close/>
                <a:moveTo>
                  <a:pt x="913579" y="879962"/>
                </a:moveTo>
                <a:lnTo>
                  <a:pt x="947411" y="879962"/>
                </a:lnTo>
                <a:lnTo>
                  <a:pt x="947411" y="913794"/>
                </a:lnTo>
                <a:lnTo>
                  <a:pt x="913579" y="913794"/>
                </a:lnTo>
                <a:close/>
                <a:moveTo>
                  <a:pt x="845917" y="879962"/>
                </a:moveTo>
                <a:lnTo>
                  <a:pt x="879749" y="879962"/>
                </a:lnTo>
                <a:lnTo>
                  <a:pt x="879749" y="913794"/>
                </a:lnTo>
                <a:lnTo>
                  <a:pt x="845917" y="913794"/>
                </a:lnTo>
                <a:close/>
                <a:moveTo>
                  <a:pt x="558372" y="879962"/>
                </a:moveTo>
                <a:lnTo>
                  <a:pt x="812086" y="879962"/>
                </a:lnTo>
                <a:lnTo>
                  <a:pt x="812086" y="913794"/>
                </a:lnTo>
                <a:lnTo>
                  <a:pt x="558372" y="913794"/>
                </a:lnTo>
                <a:close/>
                <a:moveTo>
                  <a:pt x="389070" y="693728"/>
                </a:moveTo>
                <a:lnTo>
                  <a:pt x="558225" y="693728"/>
                </a:lnTo>
                <a:lnTo>
                  <a:pt x="558225" y="727560"/>
                </a:lnTo>
                <a:lnTo>
                  <a:pt x="389070" y="727560"/>
                </a:lnTo>
                <a:close/>
                <a:moveTo>
                  <a:pt x="186086" y="693728"/>
                </a:moveTo>
                <a:lnTo>
                  <a:pt x="355240" y="693728"/>
                </a:lnTo>
                <a:lnTo>
                  <a:pt x="355240" y="727560"/>
                </a:lnTo>
                <a:lnTo>
                  <a:pt x="186086" y="727560"/>
                </a:lnTo>
                <a:close/>
                <a:moveTo>
                  <a:pt x="727529" y="676982"/>
                </a:moveTo>
                <a:lnTo>
                  <a:pt x="1015091" y="676982"/>
                </a:lnTo>
                <a:lnTo>
                  <a:pt x="1015091" y="981458"/>
                </a:lnTo>
                <a:lnTo>
                  <a:pt x="473798" y="981458"/>
                </a:lnTo>
                <a:lnTo>
                  <a:pt x="473798" y="863051"/>
                </a:lnTo>
                <a:lnTo>
                  <a:pt x="507629" y="863051"/>
                </a:lnTo>
                <a:lnTo>
                  <a:pt x="507629" y="947628"/>
                </a:lnTo>
                <a:lnTo>
                  <a:pt x="981260" y="947628"/>
                </a:lnTo>
                <a:lnTo>
                  <a:pt x="981260" y="710813"/>
                </a:lnTo>
                <a:lnTo>
                  <a:pt x="727529" y="710813"/>
                </a:lnTo>
                <a:close/>
                <a:moveTo>
                  <a:pt x="490562" y="626067"/>
                </a:moveTo>
                <a:lnTo>
                  <a:pt x="558223" y="626067"/>
                </a:lnTo>
                <a:lnTo>
                  <a:pt x="558223" y="659899"/>
                </a:lnTo>
                <a:lnTo>
                  <a:pt x="490562" y="659899"/>
                </a:lnTo>
                <a:close/>
                <a:moveTo>
                  <a:pt x="253747" y="626067"/>
                </a:moveTo>
                <a:lnTo>
                  <a:pt x="422901" y="626067"/>
                </a:lnTo>
                <a:lnTo>
                  <a:pt x="422901" y="659899"/>
                </a:lnTo>
                <a:lnTo>
                  <a:pt x="253747" y="659899"/>
                </a:lnTo>
                <a:close/>
                <a:moveTo>
                  <a:pt x="118424" y="626067"/>
                </a:moveTo>
                <a:lnTo>
                  <a:pt x="186085" y="626067"/>
                </a:lnTo>
                <a:lnTo>
                  <a:pt x="186085" y="659899"/>
                </a:lnTo>
                <a:lnTo>
                  <a:pt x="118424" y="659899"/>
                </a:lnTo>
                <a:close/>
                <a:moveTo>
                  <a:pt x="456732" y="541358"/>
                </a:moveTo>
                <a:lnTo>
                  <a:pt x="558224" y="541358"/>
                </a:lnTo>
                <a:lnTo>
                  <a:pt x="558224" y="575190"/>
                </a:lnTo>
                <a:lnTo>
                  <a:pt x="456732" y="575190"/>
                </a:lnTo>
                <a:close/>
                <a:moveTo>
                  <a:pt x="287578" y="541358"/>
                </a:moveTo>
                <a:lnTo>
                  <a:pt x="422902" y="541358"/>
                </a:lnTo>
                <a:lnTo>
                  <a:pt x="422902" y="575190"/>
                </a:lnTo>
                <a:lnTo>
                  <a:pt x="287578" y="575190"/>
                </a:lnTo>
                <a:close/>
                <a:moveTo>
                  <a:pt x="186086" y="541358"/>
                </a:moveTo>
                <a:lnTo>
                  <a:pt x="253747" y="541358"/>
                </a:lnTo>
                <a:lnTo>
                  <a:pt x="253747" y="575190"/>
                </a:lnTo>
                <a:lnTo>
                  <a:pt x="186086" y="575190"/>
                </a:lnTo>
                <a:close/>
                <a:moveTo>
                  <a:pt x="879765" y="507825"/>
                </a:moveTo>
                <a:lnTo>
                  <a:pt x="879765" y="609317"/>
                </a:lnTo>
                <a:lnTo>
                  <a:pt x="981258" y="609317"/>
                </a:lnTo>
                <a:lnTo>
                  <a:pt x="981258" y="507825"/>
                </a:lnTo>
                <a:close/>
                <a:moveTo>
                  <a:pt x="710596" y="473998"/>
                </a:moveTo>
                <a:lnTo>
                  <a:pt x="812105" y="473998"/>
                </a:lnTo>
                <a:lnTo>
                  <a:pt x="812105" y="643153"/>
                </a:lnTo>
                <a:lnTo>
                  <a:pt x="710596" y="643153"/>
                </a:lnTo>
                <a:lnTo>
                  <a:pt x="710596" y="609322"/>
                </a:lnTo>
                <a:lnTo>
                  <a:pt x="778274" y="609322"/>
                </a:lnTo>
                <a:lnTo>
                  <a:pt x="778274" y="507829"/>
                </a:lnTo>
                <a:lnTo>
                  <a:pt x="710596" y="507829"/>
                </a:lnTo>
                <a:close/>
                <a:moveTo>
                  <a:pt x="845934" y="473994"/>
                </a:moveTo>
                <a:lnTo>
                  <a:pt x="1015089" y="473994"/>
                </a:lnTo>
                <a:lnTo>
                  <a:pt x="1015089" y="643148"/>
                </a:lnTo>
                <a:lnTo>
                  <a:pt x="845934" y="643148"/>
                </a:lnTo>
                <a:close/>
                <a:moveTo>
                  <a:pt x="389070" y="473696"/>
                </a:moveTo>
                <a:lnTo>
                  <a:pt x="558225" y="473696"/>
                </a:lnTo>
                <a:lnTo>
                  <a:pt x="558225" y="507528"/>
                </a:lnTo>
                <a:lnTo>
                  <a:pt x="389070" y="507528"/>
                </a:lnTo>
                <a:close/>
                <a:moveTo>
                  <a:pt x="186086" y="473696"/>
                </a:moveTo>
                <a:lnTo>
                  <a:pt x="355240" y="473696"/>
                </a:lnTo>
                <a:lnTo>
                  <a:pt x="355240" y="507528"/>
                </a:lnTo>
                <a:lnTo>
                  <a:pt x="186086" y="507528"/>
                </a:lnTo>
                <a:close/>
                <a:moveTo>
                  <a:pt x="490562" y="406035"/>
                </a:moveTo>
                <a:lnTo>
                  <a:pt x="558223" y="406035"/>
                </a:lnTo>
                <a:lnTo>
                  <a:pt x="558223" y="439867"/>
                </a:lnTo>
                <a:lnTo>
                  <a:pt x="490562" y="439867"/>
                </a:lnTo>
                <a:close/>
                <a:moveTo>
                  <a:pt x="253747" y="406035"/>
                </a:moveTo>
                <a:lnTo>
                  <a:pt x="422901" y="406035"/>
                </a:lnTo>
                <a:lnTo>
                  <a:pt x="422901" y="439867"/>
                </a:lnTo>
                <a:lnTo>
                  <a:pt x="253747" y="439867"/>
                </a:lnTo>
                <a:close/>
                <a:moveTo>
                  <a:pt x="118424" y="406035"/>
                </a:moveTo>
                <a:lnTo>
                  <a:pt x="186085" y="406035"/>
                </a:lnTo>
                <a:lnTo>
                  <a:pt x="186085" y="439867"/>
                </a:lnTo>
                <a:lnTo>
                  <a:pt x="118424" y="439867"/>
                </a:lnTo>
                <a:close/>
                <a:moveTo>
                  <a:pt x="981273" y="321772"/>
                </a:moveTo>
                <a:lnTo>
                  <a:pt x="1015105" y="321772"/>
                </a:lnTo>
                <a:lnTo>
                  <a:pt x="1015105" y="355604"/>
                </a:lnTo>
                <a:lnTo>
                  <a:pt x="981273" y="355604"/>
                </a:lnTo>
                <a:close/>
                <a:moveTo>
                  <a:pt x="913612" y="321772"/>
                </a:moveTo>
                <a:lnTo>
                  <a:pt x="947444" y="321772"/>
                </a:lnTo>
                <a:lnTo>
                  <a:pt x="947444" y="355604"/>
                </a:lnTo>
                <a:lnTo>
                  <a:pt x="913612" y="355604"/>
                </a:lnTo>
                <a:close/>
                <a:moveTo>
                  <a:pt x="845950" y="321772"/>
                </a:moveTo>
                <a:lnTo>
                  <a:pt x="879782" y="321772"/>
                </a:lnTo>
                <a:lnTo>
                  <a:pt x="879782" y="355604"/>
                </a:lnTo>
                <a:lnTo>
                  <a:pt x="845950" y="355604"/>
                </a:lnTo>
                <a:close/>
                <a:moveTo>
                  <a:pt x="456732" y="321458"/>
                </a:moveTo>
                <a:lnTo>
                  <a:pt x="558224" y="321458"/>
                </a:lnTo>
                <a:lnTo>
                  <a:pt x="558224" y="355290"/>
                </a:lnTo>
                <a:lnTo>
                  <a:pt x="456732" y="355290"/>
                </a:lnTo>
                <a:close/>
                <a:moveTo>
                  <a:pt x="287578" y="321458"/>
                </a:moveTo>
                <a:lnTo>
                  <a:pt x="422902" y="321458"/>
                </a:lnTo>
                <a:lnTo>
                  <a:pt x="422902" y="355290"/>
                </a:lnTo>
                <a:lnTo>
                  <a:pt x="287578" y="355290"/>
                </a:lnTo>
                <a:close/>
                <a:moveTo>
                  <a:pt x="186086" y="321458"/>
                </a:moveTo>
                <a:lnTo>
                  <a:pt x="253747" y="321458"/>
                </a:lnTo>
                <a:lnTo>
                  <a:pt x="253747" y="355290"/>
                </a:lnTo>
                <a:lnTo>
                  <a:pt x="186086" y="355290"/>
                </a:lnTo>
                <a:close/>
                <a:moveTo>
                  <a:pt x="713420" y="254115"/>
                </a:moveTo>
                <a:lnTo>
                  <a:pt x="1082750" y="254115"/>
                </a:lnTo>
                <a:lnTo>
                  <a:pt x="1082750" y="1082951"/>
                </a:lnTo>
                <a:lnTo>
                  <a:pt x="406136" y="1082951"/>
                </a:lnTo>
                <a:lnTo>
                  <a:pt x="406136" y="861630"/>
                </a:lnTo>
                <a:lnTo>
                  <a:pt x="439967" y="861630"/>
                </a:lnTo>
                <a:lnTo>
                  <a:pt x="439967" y="1049120"/>
                </a:lnTo>
                <a:lnTo>
                  <a:pt x="1048920" y="1049120"/>
                </a:lnTo>
                <a:lnTo>
                  <a:pt x="1048920" y="423269"/>
                </a:lnTo>
                <a:lnTo>
                  <a:pt x="710629" y="423269"/>
                </a:lnTo>
                <a:lnTo>
                  <a:pt x="710629" y="389438"/>
                </a:lnTo>
                <a:lnTo>
                  <a:pt x="1048920" y="389438"/>
                </a:lnTo>
                <a:lnTo>
                  <a:pt x="1048920" y="287946"/>
                </a:lnTo>
                <a:lnTo>
                  <a:pt x="713420" y="287946"/>
                </a:lnTo>
                <a:close/>
                <a:moveTo>
                  <a:pt x="389070" y="253796"/>
                </a:moveTo>
                <a:lnTo>
                  <a:pt x="558225" y="253796"/>
                </a:lnTo>
                <a:lnTo>
                  <a:pt x="558225" y="287627"/>
                </a:lnTo>
                <a:lnTo>
                  <a:pt x="389070" y="287627"/>
                </a:lnTo>
                <a:close/>
                <a:moveTo>
                  <a:pt x="186086" y="253796"/>
                </a:moveTo>
                <a:lnTo>
                  <a:pt x="355240" y="253796"/>
                </a:lnTo>
                <a:lnTo>
                  <a:pt x="355240" y="287627"/>
                </a:lnTo>
                <a:lnTo>
                  <a:pt x="186086" y="287627"/>
                </a:lnTo>
                <a:close/>
                <a:moveTo>
                  <a:pt x="490562" y="186135"/>
                </a:moveTo>
                <a:lnTo>
                  <a:pt x="558223" y="186135"/>
                </a:lnTo>
                <a:lnTo>
                  <a:pt x="558223" y="219967"/>
                </a:lnTo>
                <a:lnTo>
                  <a:pt x="490562" y="219967"/>
                </a:lnTo>
                <a:close/>
                <a:moveTo>
                  <a:pt x="253747" y="186135"/>
                </a:moveTo>
                <a:lnTo>
                  <a:pt x="422901" y="186135"/>
                </a:lnTo>
                <a:lnTo>
                  <a:pt x="422901" y="219967"/>
                </a:lnTo>
                <a:lnTo>
                  <a:pt x="253747" y="219967"/>
                </a:lnTo>
                <a:close/>
                <a:moveTo>
                  <a:pt x="118424" y="186135"/>
                </a:moveTo>
                <a:lnTo>
                  <a:pt x="186085" y="186135"/>
                </a:lnTo>
                <a:lnTo>
                  <a:pt x="186085" y="219967"/>
                </a:lnTo>
                <a:lnTo>
                  <a:pt x="118424" y="219967"/>
                </a:lnTo>
                <a:close/>
                <a:moveTo>
                  <a:pt x="744425" y="68040"/>
                </a:moveTo>
                <a:cubicBezTo>
                  <a:pt x="795708" y="68239"/>
                  <a:pt x="844649" y="89534"/>
                  <a:pt x="879749" y="126923"/>
                </a:cubicBezTo>
                <a:lnTo>
                  <a:pt x="879749" y="84940"/>
                </a:lnTo>
                <a:lnTo>
                  <a:pt x="913580" y="84940"/>
                </a:lnTo>
                <a:lnTo>
                  <a:pt x="913580" y="186450"/>
                </a:lnTo>
                <a:lnTo>
                  <a:pt x="812071" y="186450"/>
                </a:lnTo>
                <a:lnTo>
                  <a:pt x="812071" y="152618"/>
                </a:lnTo>
                <a:lnTo>
                  <a:pt x="857440" y="152618"/>
                </a:lnTo>
                <a:cubicBezTo>
                  <a:pt x="828631" y="120495"/>
                  <a:pt x="787575" y="102059"/>
                  <a:pt x="744425" y="101871"/>
                </a:cubicBezTo>
                <a:close/>
                <a:moveTo>
                  <a:pt x="558389" y="58306"/>
                </a:moveTo>
                <a:lnTo>
                  <a:pt x="558389" y="118787"/>
                </a:lnTo>
                <a:lnTo>
                  <a:pt x="617745" y="118787"/>
                </a:lnTo>
                <a:close/>
                <a:moveTo>
                  <a:pt x="33831" y="33831"/>
                </a:moveTo>
                <a:lnTo>
                  <a:pt x="33831" y="795155"/>
                </a:lnTo>
                <a:lnTo>
                  <a:pt x="643164" y="795155"/>
                </a:lnTo>
                <a:lnTo>
                  <a:pt x="643164" y="152618"/>
                </a:lnTo>
                <a:lnTo>
                  <a:pt x="524558" y="152618"/>
                </a:lnTo>
                <a:lnTo>
                  <a:pt x="524558" y="33831"/>
                </a:lnTo>
                <a:close/>
                <a:moveTo>
                  <a:pt x="0" y="0"/>
                </a:moveTo>
                <a:lnTo>
                  <a:pt x="548576" y="0"/>
                </a:lnTo>
                <a:lnTo>
                  <a:pt x="676994" y="130863"/>
                </a:lnTo>
                <a:lnTo>
                  <a:pt x="676994" y="828986"/>
                </a:lnTo>
                <a:lnTo>
                  <a:pt x="0" y="828986"/>
                </a:lnTo>
                <a:close/>
              </a:path>
            </a:pathLst>
          </a:custGeom>
          <a:solidFill>
            <a:srgbClr val="2196F3"/>
          </a:solidFill>
          <a:ln w="16818" cap="flat">
            <a:noFill/>
            <a:prstDash val="solid"/>
            <a:miter/>
          </a:ln>
        </p:spPr>
        <p:txBody>
          <a:bodyPr rtlCol="0" anchor="ctr"/>
          <a:p>
            <a:pPr defTabSz="457200"/>
            <a:endParaRPr lang="zh-CN" altLang="en-US" sz="1350">
              <a:solidFill>
                <a:srgbClr val="22222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792345" y="1596390"/>
            <a:ext cx="3449955" cy="1087755"/>
          </a:xfrm>
          <a:prstGeom prst="rect">
            <a:avLst/>
          </a:prstGeom>
          <a:solidFill>
            <a:srgbClr val="92D050"/>
          </a:solidFill>
          <a:effectLst>
            <a:reflection blurRad="6350" stA="52000" endA="300" endPos="35000" dir="5400000" sy="-100000" algn="bl" rotWithShape="0"/>
          </a:effectLst>
        </p:spPr>
        <p:txBody>
          <a:bodyPr wrap="square" rtlCol="0" anchor="t">
            <a:spAutoFit/>
          </a:bodyPr>
          <a:p>
            <a:pPr algn="ctr"/>
            <a:r>
              <a:rPr lang="en-US" altLang="zh-CN"/>
              <a:t>      </a:t>
            </a:r>
            <a:r>
              <a:rPr lang="zh-CN" altLang="en-US"/>
              <a:t>全科医学职业培训项目Vocational Training Scheme，VTS</a:t>
            </a:r>
            <a:endParaRPr lang="en-US" altLang="zh-CN"/>
          </a:p>
        </p:txBody>
      </p:sp>
      <p:pic>
        <p:nvPicPr>
          <p:cNvPr id="10" name="图片 9"/>
          <p:cNvPicPr>
            <a:picLocks noChangeAspect="1"/>
          </p:cNvPicPr>
          <p:nvPr/>
        </p:nvPicPr>
        <p:blipFill>
          <a:blip r:embed="rId11"/>
          <a:srcRect l="27455" t="13010" r="23667" b="7919"/>
          <a:stretch>
            <a:fillRect/>
          </a:stretch>
        </p:blipFill>
        <p:spPr>
          <a:xfrm>
            <a:off x="8031480" y="31115"/>
            <a:ext cx="1024255" cy="1242695"/>
          </a:xfrm>
          <a:prstGeom prst="rect">
            <a:avLst/>
          </a:prstGeom>
        </p:spPr>
      </p:pic>
      <p:sp>
        <p:nvSpPr>
          <p:cNvPr id="16" name="圆角矩形标注 15"/>
          <p:cNvSpPr/>
          <p:nvPr/>
        </p:nvSpPr>
        <p:spPr>
          <a:xfrm>
            <a:off x="6660515" y="836930"/>
            <a:ext cx="1367790" cy="648335"/>
          </a:xfrm>
          <a:prstGeom prst="wedgeRoundRect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zh-CN" sz="2000" b="1" i="0" u="none" strike="noStrike" cap="none" normalizeH="0" baseline="0" smtClean="0">
                <a:ln>
                  <a:noFill/>
                </a:ln>
                <a:solidFill>
                  <a:srgbClr val="FF0000"/>
                </a:solidFill>
                <a:effectLst/>
                <a:latin typeface="楷体" panose="02010609060101010101" pitchFamily="49" charset="-122"/>
                <a:ea typeface="楷体" panose="02010609060101010101" pitchFamily="49" charset="-122"/>
              </a:rPr>
              <a:t>补贴鼓励</a:t>
            </a:r>
            <a:endParaRPr kumimoji="0" lang="zh-CN" altLang="zh-CN" sz="2000" b="1" i="0" u="none" strike="noStrike" cap="none" normalizeH="0" baseline="0" smtClean="0">
              <a:ln>
                <a:noFill/>
              </a:ln>
              <a:solidFill>
                <a:srgbClr val="FF0000"/>
              </a:solidFill>
              <a:effectLst/>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5408930" y="1465580"/>
            <a:ext cx="3563620" cy="4721225"/>
          </a:xfrm>
          <a:prstGeom prst="rect">
            <a:avLst/>
          </a:prstGeom>
        </p:spPr>
      </p:pic>
      <p:graphicFrame>
        <p:nvGraphicFramePr>
          <p:cNvPr id="8" name="内容占位符 7"/>
          <p:cNvGraphicFramePr>
            <a:graphicFrameLocks noGrp="1"/>
          </p:cNvGraphicFramePr>
          <p:nvPr>
            <p:ph sz="half" idx="1"/>
          </p:nvPr>
        </p:nvGraphicFramePr>
        <p:xfrm>
          <a:off x="400050" y="1465580"/>
          <a:ext cx="5008245" cy="4824095"/>
        </p:xfrm>
        <a:graphic>
          <a:graphicData uri="http://schemas.openxmlformats.org/drawingml/2006/table">
            <a:tbl>
              <a:tblPr firstRow="1" bandRow="1">
                <a:tableStyleId>{5C22544A-7EE6-4342-B048-85BDC9FD1C3A}</a:tableStyleId>
              </a:tblPr>
              <a:tblGrid>
                <a:gridCol w="2343785"/>
                <a:gridCol w="2664460"/>
              </a:tblGrid>
              <a:tr h="616585">
                <a:tc>
                  <a:txBody>
                    <a:bodyPr/>
                    <a:lstStyle/>
                    <a:p>
                      <a:pPr algn="ctr">
                        <a:buNone/>
                      </a:pPr>
                      <a:r>
                        <a:rPr lang="zh-CN" altLang="zh-CN" sz="2000">
                          <a:solidFill>
                            <a:schemeClr val="tx1"/>
                          </a:solidFill>
                        </a:rPr>
                        <a:t>全科医生核心能力</a:t>
                      </a:r>
                      <a:endParaRPr lang="zh-CN" altLang="zh-CN" sz="2000">
                        <a:solidFill>
                          <a:schemeClr val="tx1"/>
                        </a:solidFill>
                      </a:endParaRPr>
                    </a:p>
                  </a:txBody>
                  <a:tcPr>
                    <a:solidFill>
                      <a:schemeClr val="accent1">
                        <a:alpha val="50000"/>
                      </a:schemeClr>
                    </a:solidFill>
                  </a:tcPr>
                </a:tc>
                <a:tc>
                  <a:txBody>
                    <a:bodyPr/>
                    <a:lstStyle/>
                    <a:p>
                      <a:pPr algn="ctr">
                        <a:buNone/>
                      </a:pPr>
                      <a:r>
                        <a:rPr lang="zh-CN" altLang="en-US" sz="2000">
                          <a:solidFill>
                            <a:schemeClr val="tx1"/>
                          </a:solidFill>
                        </a:rPr>
                        <a:t>全科医学基本特征</a:t>
                      </a:r>
                      <a:endParaRPr lang="zh-CN" altLang="en-US" sz="2000">
                        <a:solidFill>
                          <a:schemeClr val="tx1"/>
                        </a:solidFill>
                      </a:endParaRPr>
                    </a:p>
                  </a:txBody>
                  <a:tcPr>
                    <a:solidFill>
                      <a:schemeClr val="accent1">
                        <a:alpha val="50000"/>
                      </a:schemeClr>
                    </a:solidFill>
                  </a:tcPr>
                </a:tc>
              </a:tr>
              <a:tr h="311150">
                <a:tc rowSpan="2">
                  <a:txBody>
                    <a:bodyPr/>
                    <a:lstStyle/>
                    <a:p>
                      <a:pPr algn="l">
                        <a:buNone/>
                      </a:pPr>
                      <a:r>
                        <a:rPr lang="en-US" altLang="zh-CN" sz="1400"/>
                        <a:t>1.</a:t>
                      </a:r>
                      <a:r>
                        <a:rPr lang="zh-CN" altLang="en-US" sz="1400"/>
                        <a:t>初级卫生保健服务</a:t>
                      </a:r>
                      <a:endParaRPr lang="zh-CN" altLang="en-US" sz="1400"/>
                    </a:p>
                  </a:txBody>
                  <a:tcPr>
                    <a:solidFill>
                      <a:schemeClr val="tx2">
                        <a:lumMod val="20000"/>
                        <a:lumOff val="80000"/>
                        <a:alpha val="50000"/>
                      </a:schemeClr>
                    </a:solidFill>
                  </a:tcPr>
                </a:tc>
                <a:tc>
                  <a:txBody>
                    <a:bodyPr/>
                    <a:lstStyle/>
                    <a:p>
                      <a:pPr>
                        <a:buNone/>
                      </a:pPr>
                      <a:r>
                        <a:rPr lang="zh-CN" altLang="en-US" sz="1400"/>
                        <a:t>首诊服务</a:t>
                      </a:r>
                      <a:endParaRPr lang="zh-CN" altLang="en-US" sz="1400"/>
                    </a:p>
                  </a:txBody>
                  <a:tcPr>
                    <a:solidFill>
                      <a:schemeClr val="tx2">
                        <a:lumMod val="20000"/>
                        <a:lumOff val="80000"/>
                        <a:alpha val="50000"/>
                      </a:schemeClr>
                    </a:solidFill>
                  </a:tcPr>
                </a:tc>
              </a:tr>
              <a:tr h="311785">
                <a:tc vMerge="1">
                  <a:tcPr/>
                </a:tc>
                <a:tc>
                  <a:txBody>
                    <a:bodyPr/>
                    <a:lstStyle/>
                    <a:p>
                      <a:pPr>
                        <a:buNone/>
                      </a:pPr>
                      <a:r>
                        <a:rPr lang="zh-CN" altLang="en-US" sz="1400"/>
                        <a:t>协调性服务于病人维护</a:t>
                      </a:r>
                      <a:endParaRPr lang="zh-CN" altLang="en-US" sz="1400"/>
                    </a:p>
                  </a:txBody>
                  <a:tcPr>
                    <a:solidFill>
                      <a:schemeClr val="tx2">
                        <a:lumMod val="20000"/>
                        <a:lumOff val="80000"/>
                        <a:alpha val="50000"/>
                      </a:schemeClr>
                    </a:solidFill>
                  </a:tcPr>
                </a:tc>
              </a:tr>
              <a:tr h="341630">
                <a:tc rowSpan="3">
                  <a:txBody>
                    <a:bodyPr/>
                    <a:lstStyle/>
                    <a:p>
                      <a:pPr algn="l">
                        <a:buNone/>
                      </a:pPr>
                      <a:r>
                        <a:rPr lang="en-US" altLang="zh-CN" sz="1400"/>
                        <a:t>2.</a:t>
                      </a:r>
                      <a:r>
                        <a:rPr lang="zh-CN" altLang="en-US" sz="1400"/>
                        <a:t>以病人为中心的照顾能力</a:t>
                      </a:r>
                      <a:endParaRPr lang="zh-CN" altLang="en-US" sz="1400"/>
                    </a:p>
                  </a:txBody>
                  <a:tcPr>
                    <a:solidFill>
                      <a:schemeClr val="accent1">
                        <a:lumMod val="40000"/>
                        <a:lumOff val="60000"/>
                        <a:alpha val="50000"/>
                      </a:schemeClr>
                    </a:solidFill>
                  </a:tcPr>
                </a:tc>
                <a:tc>
                  <a:txBody>
                    <a:bodyPr/>
                    <a:lstStyle/>
                    <a:p>
                      <a:pPr>
                        <a:buNone/>
                      </a:pPr>
                      <a:r>
                        <a:rPr lang="zh-CN" altLang="en-US" sz="1400"/>
                        <a:t>连续性服务</a:t>
                      </a:r>
                      <a:endParaRPr lang="zh-CN" altLang="en-US" sz="1400"/>
                    </a:p>
                  </a:txBody>
                  <a:tcPr>
                    <a:solidFill>
                      <a:schemeClr val="accent1">
                        <a:lumMod val="40000"/>
                        <a:lumOff val="60000"/>
                        <a:alpha val="50000"/>
                      </a:schemeClr>
                    </a:solidFill>
                  </a:tcPr>
                </a:tc>
              </a:tr>
              <a:tr h="349250">
                <a:tc vMerge="1">
                  <a:tcPr/>
                </a:tc>
                <a:tc>
                  <a:txBody>
                    <a:bodyPr/>
                    <a:lstStyle/>
                    <a:p>
                      <a:pPr>
                        <a:buNone/>
                      </a:pPr>
                      <a:r>
                        <a:rPr lang="zh-CN" altLang="en-US" sz="1400"/>
                        <a:t>以病人为中心的服务并关注就医背景</a:t>
                      </a:r>
                      <a:endParaRPr lang="zh-CN" altLang="en-US" sz="1400"/>
                    </a:p>
                  </a:txBody>
                  <a:tcPr>
                    <a:solidFill>
                      <a:schemeClr val="accent1">
                        <a:lumMod val="40000"/>
                        <a:lumOff val="60000"/>
                        <a:alpha val="50000"/>
                      </a:schemeClr>
                    </a:solidFill>
                  </a:tcPr>
                </a:tc>
              </a:tr>
              <a:tr h="367030">
                <a:tc vMerge="1">
                  <a:tcPr/>
                </a:tc>
                <a:tc>
                  <a:txBody>
                    <a:bodyPr/>
                    <a:lstStyle/>
                    <a:p>
                      <a:pPr>
                        <a:buNone/>
                      </a:pPr>
                      <a:r>
                        <a:rPr lang="zh-CN" altLang="en-US" sz="1400"/>
                        <a:t>密切的医患关系</a:t>
                      </a:r>
                      <a:endParaRPr lang="zh-CN" altLang="en-US" sz="1400"/>
                    </a:p>
                  </a:txBody>
                  <a:tcPr>
                    <a:solidFill>
                      <a:schemeClr val="accent1">
                        <a:lumMod val="40000"/>
                        <a:lumOff val="60000"/>
                        <a:alpha val="50000"/>
                      </a:schemeClr>
                    </a:solidFill>
                  </a:tcPr>
                </a:tc>
              </a:tr>
              <a:tr h="337820">
                <a:tc rowSpan="2">
                  <a:txBody>
                    <a:bodyPr/>
                    <a:lstStyle/>
                    <a:p>
                      <a:pPr algn="l">
                        <a:buNone/>
                      </a:pPr>
                      <a:r>
                        <a:rPr lang="en-US" altLang="zh-CN" sz="1400"/>
                        <a:t>3.</a:t>
                      </a:r>
                      <a:r>
                        <a:rPr lang="zh-CN" altLang="en-US" sz="1400"/>
                        <a:t>解决具体临床问题的技能</a:t>
                      </a:r>
                      <a:endParaRPr lang="zh-CN" altLang="en-US" sz="1400"/>
                    </a:p>
                  </a:txBody>
                  <a:tcPr>
                    <a:solidFill>
                      <a:schemeClr val="tx2">
                        <a:lumMod val="20000"/>
                        <a:lumOff val="80000"/>
                        <a:alpha val="50000"/>
                      </a:schemeClr>
                    </a:solidFill>
                  </a:tcPr>
                </a:tc>
                <a:tc>
                  <a:txBody>
                    <a:bodyPr/>
                    <a:lstStyle/>
                    <a:p>
                      <a:pPr>
                        <a:buNone/>
                      </a:pPr>
                      <a:r>
                        <a:rPr lang="zh-CN" altLang="en-US" sz="1400"/>
                        <a:t>基于患病率、发病率进行临床决策</a:t>
                      </a:r>
                      <a:endParaRPr lang="zh-CN" altLang="en-US" sz="1400"/>
                    </a:p>
                  </a:txBody>
                  <a:tcPr>
                    <a:solidFill>
                      <a:schemeClr val="tx2">
                        <a:lumMod val="20000"/>
                        <a:lumOff val="80000"/>
                        <a:alpha val="50000"/>
                      </a:schemeClr>
                    </a:solidFill>
                  </a:tcPr>
                </a:tc>
              </a:tr>
              <a:tr h="335280">
                <a:tc vMerge="1">
                  <a:tcPr/>
                </a:tc>
                <a:tc>
                  <a:txBody>
                    <a:bodyPr/>
                    <a:lstStyle/>
                    <a:p>
                      <a:pPr>
                        <a:buNone/>
                      </a:pPr>
                      <a:r>
                        <a:rPr lang="zh-CN" altLang="en-US" sz="1400"/>
                        <a:t>早期未分化健康问题处理</a:t>
                      </a:r>
                      <a:endParaRPr lang="zh-CN" altLang="en-US" sz="1400"/>
                    </a:p>
                  </a:txBody>
                  <a:tcPr>
                    <a:solidFill>
                      <a:schemeClr val="tx2">
                        <a:lumMod val="20000"/>
                        <a:lumOff val="80000"/>
                        <a:alpha val="50000"/>
                      </a:schemeClr>
                    </a:solidFill>
                  </a:tcPr>
                </a:tc>
              </a:tr>
              <a:tr h="337185">
                <a:tc rowSpan="2">
                  <a:txBody>
                    <a:bodyPr/>
                    <a:lstStyle/>
                    <a:p>
                      <a:pPr algn="l">
                        <a:buNone/>
                      </a:pPr>
                      <a:r>
                        <a:rPr lang="en-US" altLang="zh-CN" sz="1400"/>
                        <a:t>4.</a:t>
                      </a:r>
                      <a:r>
                        <a:rPr lang="zh-CN" altLang="en-US" sz="1400"/>
                        <a:t>综合性服务能力</a:t>
                      </a:r>
                      <a:endParaRPr lang="zh-CN" altLang="en-US" sz="1400"/>
                    </a:p>
                  </a:txBody>
                  <a:tcPr>
                    <a:solidFill>
                      <a:schemeClr val="accent1">
                        <a:lumMod val="40000"/>
                        <a:lumOff val="60000"/>
                        <a:alpha val="50000"/>
                      </a:schemeClr>
                    </a:solidFill>
                  </a:tcPr>
                </a:tc>
                <a:tc>
                  <a:txBody>
                    <a:bodyPr/>
                    <a:lstStyle/>
                    <a:p>
                      <a:pPr>
                        <a:buNone/>
                      </a:pPr>
                      <a:r>
                        <a:rPr lang="zh-CN" altLang="en-US" sz="1400"/>
                        <a:t>急性和慢性健康问题的处理</a:t>
                      </a:r>
                      <a:endParaRPr lang="zh-CN" altLang="en-US" sz="1400"/>
                    </a:p>
                  </a:txBody>
                  <a:tcPr>
                    <a:solidFill>
                      <a:schemeClr val="accent1">
                        <a:lumMod val="40000"/>
                        <a:lumOff val="60000"/>
                        <a:alpha val="50000"/>
                      </a:schemeClr>
                    </a:solidFill>
                  </a:tcPr>
                </a:tc>
              </a:tr>
              <a:tr h="311785">
                <a:tc vMerge="1">
                  <a:tcPr/>
                </a:tc>
                <a:tc>
                  <a:txBody>
                    <a:bodyPr/>
                    <a:lstStyle/>
                    <a:p>
                      <a:pPr>
                        <a:buNone/>
                      </a:pPr>
                      <a:r>
                        <a:rPr lang="zh-CN" altLang="en-US" sz="1400"/>
                        <a:t>促进与维护服务对象的健康</a:t>
                      </a:r>
                      <a:endParaRPr lang="zh-CN" altLang="en-US" sz="1400"/>
                    </a:p>
                  </a:txBody>
                  <a:tcPr>
                    <a:solidFill>
                      <a:schemeClr val="accent1">
                        <a:lumMod val="40000"/>
                        <a:lumOff val="60000"/>
                        <a:alpha val="50000"/>
                      </a:schemeClr>
                    </a:solidFill>
                  </a:tcPr>
                </a:tc>
              </a:tr>
              <a:tr h="337185">
                <a:tc>
                  <a:txBody>
                    <a:bodyPr/>
                    <a:lstStyle/>
                    <a:p>
                      <a:pPr algn="l">
                        <a:buNone/>
                      </a:pPr>
                      <a:r>
                        <a:rPr lang="en-US" altLang="zh-CN" sz="1400"/>
                        <a:t>5.</a:t>
                      </a:r>
                      <a:r>
                        <a:rPr lang="zh-CN" altLang="en-US" sz="1400"/>
                        <a:t>社区为导向的能力</a:t>
                      </a:r>
                      <a:endParaRPr lang="zh-CN" altLang="en-US" sz="1400"/>
                    </a:p>
                  </a:txBody>
                  <a:tcPr>
                    <a:solidFill>
                      <a:schemeClr val="tx2">
                        <a:lumMod val="20000"/>
                        <a:lumOff val="80000"/>
                        <a:alpha val="50000"/>
                      </a:schemeClr>
                    </a:solidFill>
                  </a:tcPr>
                </a:tc>
                <a:tc>
                  <a:txBody>
                    <a:bodyPr/>
                    <a:lstStyle/>
                    <a:p>
                      <a:pPr>
                        <a:buNone/>
                      </a:pPr>
                      <a:r>
                        <a:rPr lang="zh-CN" altLang="en-US" sz="1400"/>
                        <a:t>对社区健康尽责</a:t>
                      </a:r>
                      <a:endParaRPr lang="zh-CN" altLang="en-US" sz="1400"/>
                    </a:p>
                  </a:txBody>
                  <a:tcPr>
                    <a:solidFill>
                      <a:schemeClr val="tx2">
                        <a:lumMod val="20000"/>
                        <a:lumOff val="80000"/>
                        <a:alpha val="50000"/>
                      </a:schemeClr>
                    </a:solidFill>
                  </a:tcPr>
                </a:tc>
              </a:tr>
              <a:tr h="311150">
                <a:tc>
                  <a:txBody>
                    <a:bodyPr/>
                    <a:lstStyle/>
                    <a:p>
                      <a:pPr algn="l">
                        <a:buNone/>
                      </a:pPr>
                      <a:r>
                        <a:rPr lang="en-US" altLang="zh-CN" sz="1400"/>
                        <a:t>6.</a:t>
                      </a:r>
                      <a:r>
                        <a:rPr lang="zh-CN" altLang="en-US" sz="1400"/>
                        <a:t>全面提供整体服务能力</a:t>
                      </a:r>
                      <a:endParaRPr lang="zh-CN" altLang="en-US" sz="1400"/>
                    </a:p>
                  </a:txBody>
                  <a:tcPr>
                    <a:solidFill>
                      <a:schemeClr val="accent1">
                        <a:lumMod val="40000"/>
                        <a:lumOff val="60000"/>
                        <a:alpha val="50000"/>
                      </a:schemeClr>
                    </a:solidFill>
                  </a:tcPr>
                </a:tc>
                <a:tc>
                  <a:txBody>
                    <a:bodyPr/>
                    <a:lstStyle/>
                    <a:p>
                      <a:pPr>
                        <a:buNone/>
                      </a:pPr>
                      <a:r>
                        <a:rPr lang="zh-CN" altLang="en-US" sz="1400"/>
                        <a:t>生物</a:t>
                      </a:r>
                      <a:r>
                        <a:rPr lang="en-US" altLang="zh-CN" sz="1400"/>
                        <a:t>-</a:t>
                      </a:r>
                      <a:r>
                        <a:rPr lang="zh-CN" altLang="en-US" sz="1400"/>
                        <a:t>心理</a:t>
                      </a:r>
                      <a:r>
                        <a:rPr lang="en-US" altLang="zh-CN" sz="1400"/>
                        <a:t>-</a:t>
                      </a:r>
                      <a:r>
                        <a:rPr lang="zh-CN" altLang="en-US" sz="1400"/>
                        <a:t>社会问题，文化和现存问题</a:t>
                      </a:r>
                      <a:endParaRPr lang="zh-CN" altLang="en-US" sz="1400"/>
                    </a:p>
                  </a:txBody>
                  <a:tcPr>
                    <a:solidFill>
                      <a:schemeClr val="accent1">
                        <a:lumMod val="40000"/>
                        <a:lumOff val="60000"/>
                        <a:alpha val="50000"/>
                      </a:schemeClr>
                    </a:solidFill>
                  </a:tcPr>
                </a:tc>
              </a:tr>
            </a:tbl>
          </a:graphicData>
        </a:graphic>
      </p:graphicFrame>
      <p:sp>
        <p:nvSpPr>
          <p:cNvPr id="4" name="标题 3"/>
          <p:cNvSpPr>
            <a:spLocks noGrp="1"/>
          </p:cNvSpPr>
          <p:nvPr>
            <p:ph type="title"/>
          </p:nvPr>
        </p:nvSpPr>
        <p:spPr>
          <a:xfrm>
            <a:off x="1487170" y="403860"/>
            <a:ext cx="7199630" cy="723900"/>
          </a:xfrm>
        </p:spPr>
        <p:txBody>
          <a:bodyPr/>
          <a:lstStyle/>
          <a:p>
            <a:pPr algn="r"/>
            <a:r>
              <a:rPr lang="en-US" altLang="zh-CN" sz="2400" dirty="0">
                <a:solidFill>
                  <a:srgbClr val="1B3655"/>
                </a:solidFill>
              </a:rPr>
              <a:t>WONCA</a:t>
            </a:r>
            <a:r>
              <a:rPr lang="zh-CN" altLang="en-US" sz="2400" dirty="0">
                <a:solidFill>
                  <a:srgbClr val="1B3655"/>
                </a:solidFill>
              </a:rPr>
              <a:t>全科医生：6种核心岗位胜任能力</a:t>
            </a:r>
            <a:br>
              <a:rPr lang="zh-CN" altLang="en-US" sz="2400" dirty="0">
                <a:solidFill>
                  <a:srgbClr val="1B3655"/>
                </a:solidFill>
              </a:rPr>
            </a:br>
            <a:r>
              <a:rPr lang="zh-CN" altLang="en-US" sz="2400" dirty="0">
                <a:solidFill>
                  <a:srgbClr val="1B3655"/>
                </a:solidFill>
              </a:rPr>
              <a:t>11种全科医学特征</a:t>
            </a:r>
            <a:endParaRPr lang="zh-CN" altLang="en-US" sz="2400" dirty="0">
              <a:solidFill>
                <a:srgbClr val="1B3655"/>
              </a:solidFill>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77825"/>
          <p:cNvSpPr>
            <a:spLocks noGrp="1"/>
          </p:cNvSpPr>
          <p:nvPr>
            <p:ph type="title"/>
          </p:nvPr>
        </p:nvSpPr>
        <p:spPr>
          <a:xfrm>
            <a:off x="1377633" y="1228725"/>
            <a:ext cx="7561262" cy="720725"/>
          </a:xfrm>
        </p:spPr>
        <p:txBody>
          <a:bodyPr anchor="ctr"/>
          <a:lstStyle/>
          <a:p>
            <a:r>
              <a:rPr lang="zh-CN" altLang="en-US" b="1" kern="1200" dirty="0">
                <a:solidFill>
                  <a:srgbClr val="1B3655"/>
                </a:solidFill>
                <a:latin typeface="+mj-ea"/>
                <a:ea typeface="+mj-ea"/>
                <a:cs typeface="+mj-cs"/>
                <a:sym typeface="Arial" panose="020B0604020202020204" pitchFamily="34" charset="0"/>
              </a:rPr>
              <a:t>全科医学教育体系</a:t>
            </a:r>
            <a:endParaRPr lang="zh-CN" altLang="en-US" b="1" kern="1200" dirty="0">
              <a:solidFill>
                <a:srgbClr val="1B3655"/>
              </a:solidFill>
              <a:latin typeface="+mj-ea"/>
              <a:ea typeface="+mj-ea"/>
              <a:cs typeface="+mj-cs"/>
              <a:sym typeface="Arial" panose="020B0604020202020204" pitchFamily="34" charset="0"/>
            </a:endParaRPr>
          </a:p>
        </p:txBody>
      </p:sp>
      <p:sp>
        <p:nvSpPr>
          <p:cNvPr id="77827" name="内容占位符 77826"/>
          <p:cNvSpPr>
            <a:spLocks noGrp="1"/>
          </p:cNvSpPr>
          <p:nvPr>
            <p:ph sz="half" idx="1"/>
          </p:nvPr>
        </p:nvSpPr>
        <p:spPr>
          <a:xfrm>
            <a:off x="1042988" y="2133600"/>
            <a:ext cx="8229600" cy="4525963"/>
          </a:xfrm>
        </p:spPr>
        <p:txBody>
          <a:bodyPr anchor="t"/>
          <a:lstStyle/>
          <a:p>
            <a:pPr>
              <a:buFont typeface="Arial" panose="020B0604020202020204" pitchFamily="34" charset="0"/>
              <a:buNone/>
            </a:pPr>
            <a:endParaRPr lang="zh-CN" altLang="en-US" b="1" kern="1200" dirty="0">
              <a:latin typeface="+mn-ea"/>
              <a:ea typeface="+mn-ea"/>
              <a:cs typeface="+mn-cs"/>
              <a:sym typeface="Arial" panose="020B0604020202020204" pitchFamily="34" charset="0"/>
            </a:endParaRPr>
          </a:p>
          <a:p>
            <a:pPr marL="514350" indent="-514350">
              <a:buFont typeface="+mj-ea"/>
              <a:buAutoNum type="ea1JpnChsDbPeriod"/>
            </a:pPr>
            <a:r>
              <a:rPr lang="zh-CN" altLang="en-US" b="1" kern="1200" dirty="0">
                <a:latin typeface="+mn-ea"/>
                <a:ea typeface="+mn-ea"/>
                <a:cs typeface="+mn-cs"/>
                <a:sym typeface="Arial" panose="020B0604020202020204" pitchFamily="34" charset="0"/>
              </a:rPr>
              <a:t>医学教育改革</a:t>
            </a:r>
            <a:endParaRPr lang="zh-CN" altLang="en-US" b="1" kern="1200" dirty="0">
              <a:latin typeface="+mn-ea"/>
              <a:ea typeface="+mn-ea"/>
              <a:cs typeface="+mn-cs"/>
              <a:sym typeface="Arial" panose="020B0604020202020204" pitchFamily="34" charset="0"/>
            </a:endParaRPr>
          </a:p>
          <a:p>
            <a:pPr marL="514350" indent="-514350">
              <a:buFont typeface="+mj-ea"/>
              <a:buAutoNum type="ea1JpnChsDbPeriod"/>
            </a:pPr>
            <a:endParaRPr lang="zh-CN" altLang="en-US" b="1" kern="1200" dirty="0">
              <a:latin typeface="+mn-ea"/>
              <a:ea typeface="+mn-ea"/>
              <a:cs typeface="+mn-cs"/>
              <a:sym typeface="Arial" panose="020B0604020202020204" pitchFamily="34" charset="0"/>
            </a:endParaRPr>
          </a:p>
          <a:p>
            <a:pPr marL="514350" indent="-514350">
              <a:buFont typeface="+mj-ea"/>
              <a:buAutoNum type="ea1JpnChsDbPeriod"/>
            </a:pPr>
            <a:r>
              <a:rPr lang="zh-CN" altLang="en-US" b="1" kern="1200" dirty="0">
                <a:latin typeface="+mn-ea"/>
                <a:ea typeface="+mn-ea"/>
                <a:cs typeface="+mn-cs"/>
                <a:sym typeface="Arial" panose="020B0604020202020204" pitchFamily="34" charset="0"/>
              </a:rPr>
              <a:t>国外全科医学教育体系及其全科医生培养</a:t>
            </a:r>
            <a:endParaRPr lang="zh-CN" altLang="en-US" b="1" kern="1200" dirty="0">
              <a:latin typeface="+mn-ea"/>
              <a:ea typeface="+mn-ea"/>
              <a:cs typeface="+mn-cs"/>
              <a:sym typeface="Arial" panose="020B0604020202020204" pitchFamily="34" charset="0"/>
            </a:endParaRPr>
          </a:p>
          <a:p>
            <a:pPr marL="514350" indent="-514350">
              <a:buFont typeface="+mj-ea"/>
              <a:buAutoNum type="ea1JpnChsDbPeriod"/>
            </a:pPr>
            <a:endParaRPr lang="zh-CN" altLang="en-US" b="1" kern="1200" dirty="0">
              <a:latin typeface="+mn-ea"/>
              <a:ea typeface="+mn-ea"/>
              <a:cs typeface="+mn-cs"/>
              <a:sym typeface="Arial" panose="020B0604020202020204" pitchFamily="34" charset="0"/>
            </a:endParaRPr>
          </a:p>
          <a:p>
            <a:pPr marL="514350" indent="-514350">
              <a:buFont typeface="+mj-ea"/>
              <a:buAutoNum type="ea1JpnChsDbPeriod"/>
            </a:pPr>
            <a:r>
              <a:rPr lang="zh-CN" altLang="en-US" b="1" kern="1200" dirty="0">
                <a:latin typeface="+mn-ea"/>
                <a:ea typeface="+mn-ea"/>
                <a:cs typeface="+mn-cs"/>
                <a:sym typeface="Arial" panose="020B0604020202020204" pitchFamily="34" charset="0"/>
              </a:rPr>
              <a:t>国内全科医学教育发展及全科医生培养</a:t>
            </a:r>
            <a:endParaRPr lang="zh-CN" altLang="en-US" b="1" kern="1200" dirty="0">
              <a:latin typeface="+mn-ea"/>
              <a:ea typeface="+mn-ea"/>
              <a:cs typeface="+mn-cs"/>
              <a:sym typeface="Arial" panose="020B0604020202020204" pitchFamily="34" charset="0"/>
            </a:endParaRPr>
          </a:p>
          <a:p>
            <a:endParaRPr lang="zh-CN" altLang="en-US" b="1" kern="1200" dirty="0">
              <a:latin typeface="+mn-ea"/>
              <a:ea typeface="+mn-ea"/>
              <a:cs typeface="+mn-cs"/>
              <a:sym typeface="Arial" panose="020B0604020202020204" pitchFamily="34" charset="0"/>
            </a:endParaRPr>
          </a:p>
          <a:p>
            <a:endParaRPr lang="zh-CN" altLang="en-US" b="1" kern="1200" dirty="0">
              <a:latin typeface="+mn-ea"/>
              <a:ea typeface="+mn-ea"/>
              <a:cs typeface="+mn-cs"/>
              <a:sym typeface="Arial" panose="020B0604020202020204" pitchFamily="34" charset="0"/>
            </a:endParaRPr>
          </a:p>
          <a:p>
            <a:endParaRPr lang="zh-CN" altLang="en-US" kern="1200" dirty="0">
              <a:latin typeface="+mn-ea"/>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77827">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394460" y="1193165"/>
            <a:ext cx="7292340" cy="723900"/>
          </a:xfrm>
        </p:spPr>
        <p:txBody>
          <a:bodyPr/>
          <a:p>
            <a:r>
              <a:rPr lang="zh-CN" altLang="en-US" sz="3200" b="1" dirty="0">
                <a:solidFill>
                  <a:srgbClr val="1B3655"/>
                </a:solidFill>
                <a:latin typeface="Arial" panose="020B0604020202020204" pitchFamily="34" charset="0"/>
                <a:ea typeface="黑体" panose="02010609060101010101" pitchFamily="49" charset="-122"/>
                <a:cs typeface="+mn-cs"/>
                <a:sym typeface="+mn-ea"/>
              </a:rPr>
              <a:t>我国全科医学教育发展及全科医生培养</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46" name="Freeform 5"/>
          <p:cNvSpPr/>
          <p:nvPr>
            <p:custDataLst>
              <p:tags r:id="rId1"/>
            </p:custDataLst>
          </p:nvPr>
        </p:nvSpPr>
        <p:spPr bwMode="auto">
          <a:xfrm>
            <a:off x="5290776" y="3670546"/>
            <a:ext cx="3458256" cy="2909397"/>
          </a:xfrm>
          <a:custGeom>
            <a:avLst/>
            <a:gdLst>
              <a:gd name="T0" fmla="*/ 0 w 1908"/>
              <a:gd name="T1" fmla="*/ 1632 h 1632"/>
              <a:gd name="T2" fmla="*/ 1645 w 1908"/>
              <a:gd name="T3" fmla="*/ 4 h 1632"/>
              <a:gd name="T4" fmla="*/ 1908 w 1908"/>
              <a:gd name="T5" fmla="*/ 26 h 1632"/>
            </a:gdLst>
            <a:ahLst/>
            <a:cxnLst>
              <a:cxn ang="0">
                <a:pos x="T0" y="T1"/>
              </a:cxn>
              <a:cxn ang="0">
                <a:pos x="T2" y="T3"/>
              </a:cxn>
              <a:cxn ang="0">
                <a:pos x="T4" y="T5"/>
              </a:cxn>
            </a:cxnLst>
            <a:rect l="0" t="0" r="r" b="b"/>
            <a:pathLst>
              <a:path w="1908" h="1632">
                <a:moveTo>
                  <a:pt x="0" y="1632"/>
                </a:moveTo>
                <a:cubicBezTo>
                  <a:pt x="5" y="729"/>
                  <a:pt x="741" y="0"/>
                  <a:pt x="1645" y="4"/>
                </a:cubicBezTo>
                <a:cubicBezTo>
                  <a:pt x="1733" y="4"/>
                  <a:pt x="1821" y="12"/>
                  <a:pt x="1908" y="26"/>
                </a:cubicBezTo>
              </a:path>
            </a:pathLst>
          </a:custGeom>
          <a:noFill/>
          <a:ln w="57150" cap="flat">
            <a:solidFill>
              <a:sysClr val="window" lastClr="FFFFFF">
                <a:lumMod val="85000"/>
              </a:sys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
            <a:endParaRPr lang="zh-CN" altLang="en-US" sz="1350"/>
          </a:p>
        </p:txBody>
      </p:sp>
      <p:sp>
        <p:nvSpPr>
          <p:cNvPr id="6" name="Oval 4"/>
          <p:cNvSpPr/>
          <p:nvPr>
            <p:custDataLst>
              <p:tags r:id="rId2"/>
            </p:custDataLst>
          </p:nvPr>
        </p:nvSpPr>
        <p:spPr>
          <a:xfrm>
            <a:off x="5368336" y="5603527"/>
            <a:ext cx="165966" cy="16596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7" name="Oval 5"/>
          <p:cNvSpPr/>
          <p:nvPr>
            <p:custDataLst>
              <p:tags r:id="rId3"/>
            </p:custDataLst>
          </p:nvPr>
        </p:nvSpPr>
        <p:spPr>
          <a:xfrm>
            <a:off x="5818782" y="4754113"/>
            <a:ext cx="165966" cy="16596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8" name="Oval 6"/>
          <p:cNvSpPr/>
          <p:nvPr>
            <p:custDataLst>
              <p:tags r:id="rId4"/>
            </p:custDataLst>
          </p:nvPr>
        </p:nvSpPr>
        <p:spPr>
          <a:xfrm>
            <a:off x="6607209" y="4025254"/>
            <a:ext cx="165966" cy="16596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9" name="Oval 7"/>
          <p:cNvSpPr/>
          <p:nvPr>
            <p:custDataLst>
              <p:tags r:id="rId5"/>
            </p:custDataLst>
          </p:nvPr>
        </p:nvSpPr>
        <p:spPr>
          <a:xfrm>
            <a:off x="7647320" y="3628873"/>
            <a:ext cx="165966" cy="165966"/>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24" name="TextBox 23"/>
          <p:cNvSpPr txBox="1"/>
          <p:nvPr>
            <p:custDataLst>
              <p:tags r:id="rId6"/>
            </p:custDataLst>
          </p:nvPr>
        </p:nvSpPr>
        <p:spPr>
          <a:xfrm>
            <a:off x="5602338" y="5558119"/>
            <a:ext cx="654126" cy="284480"/>
          </a:xfrm>
          <a:prstGeom prst="rect">
            <a:avLst/>
          </a:prstGeom>
          <a:noFill/>
        </p:spPr>
        <p:txBody>
          <a:bodyPr wrap="square" rtlCol="0">
            <a:spAutoFit/>
          </a:bodyPr>
          <a:p>
            <a:r>
              <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rPr>
              <a:t>1989</a:t>
            </a:r>
            <a:endPar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25" name="TextBox 24"/>
          <p:cNvSpPr txBox="1"/>
          <p:nvPr>
            <p:custDataLst>
              <p:tags r:id="rId7"/>
            </p:custDataLst>
          </p:nvPr>
        </p:nvSpPr>
        <p:spPr>
          <a:xfrm>
            <a:off x="6086392" y="4710794"/>
            <a:ext cx="654126" cy="284480"/>
          </a:xfrm>
          <a:prstGeom prst="rect">
            <a:avLst/>
          </a:prstGeom>
          <a:noFill/>
        </p:spPr>
        <p:txBody>
          <a:bodyPr wrap="square" rtlCol="0">
            <a:spAutoFit/>
          </a:bodyPr>
          <a:p>
            <a:r>
              <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rPr>
              <a:t>1997</a:t>
            </a:r>
            <a:endPar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26" name="TextBox 25"/>
          <p:cNvSpPr txBox="1"/>
          <p:nvPr>
            <p:custDataLst>
              <p:tags r:id="rId8"/>
            </p:custDataLst>
          </p:nvPr>
        </p:nvSpPr>
        <p:spPr>
          <a:xfrm>
            <a:off x="6740518" y="4122858"/>
            <a:ext cx="654126" cy="284480"/>
          </a:xfrm>
          <a:prstGeom prst="rect">
            <a:avLst/>
          </a:prstGeom>
          <a:noFill/>
        </p:spPr>
        <p:txBody>
          <a:bodyPr wrap="square" rtlCol="0">
            <a:spAutoFit/>
          </a:bodyPr>
          <a:p>
            <a:r>
              <a:rPr lang="id-ID" sz="1050" b="1" dirty="0">
                <a:solidFill>
                  <a:srgbClr val="000000">
                    <a:lumMod val="65000"/>
                    <a:lumOff val="35000"/>
                  </a:srgbClr>
                </a:solidFill>
                <a:latin typeface="微软雅黑" panose="020B0503020204020204" pitchFamily="34" charset="-122"/>
                <a:ea typeface="微软雅黑" panose="020B0503020204020204" pitchFamily="34" charset="-122"/>
              </a:rPr>
              <a:t>20</a:t>
            </a:r>
            <a:r>
              <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rPr>
              <a:t>00</a:t>
            </a:r>
            <a:endPar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27" name="TextBox 26"/>
          <p:cNvSpPr txBox="1"/>
          <p:nvPr>
            <p:custDataLst>
              <p:tags r:id="rId9"/>
            </p:custDataLst>
          </p:nvPr>
        </p:nvSpPr>
        <p:spPr>
          <a:xfrm>
            <a:off x="7517922" y="3838632"/>
            <a:ext cx="654126" cy="284480"/>
          </a:xfrm>
          <a:prstGeom prst="rect">
            <a:avLst/>
          </a:prstGeom>
          <a:noFill/>
        </p:spPr>
        <p:txBody>
          <a:bodyPr wrap="square" rtlCol="0">
            <a:spAutoFit/>
          </a:bodyPr>
          <a:p>
            <a:r>
              <a:rPr lang="id-ID" sz="1050" b="1" dirty="0">
                <a:solidFill>
                  <a:srgbClr val="000000">
                    <a:lumMod val="65000"/>
                    <a:lumOff val="35000"/>
                  </a:srgbClr>
                </a:solidFill>
                <a:latin typeface="微软雅黑" panose="020B0503020204020204" pitchFamily="34" charset="-122"/>
                <a:ea typeface="微软雅黑" panose="020B0503020204020204" pitchFamily="34" charset="-122"/>
              </a:rPr>
              <a:t>201</a:t>
            </a:r>
            <a:r>
              <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rPr>
              <a:t>0</a:t>
            </a:r>
            <a:endParaRPr lang="en-US" altLang="id-ID" sz="1050" b="1" dirty="0">
              <a:solidFill>
                <a:srgbClr val="000000">
                  <a:lumMod val="65000"/>
                  <a:lumOff val="35000"/>
                </a:srgbClr>
              </a:solidFill>
              <a:latin typeface="微软雅黑" panose="020B0503020204020204" pitchFamily="34" charset="-122"/>
              <a:ea typeface="微软雅黑" panose="020B0503020204020204" pitchFamily="34" charset="-122"/>
            </a:endParaRPr>
          </a:p>
        </p:txBody>
      </p:sp>
      <p:grpSp>
        <p:nvGrpSpPr>
          <p:cNvPr id="29" name="Group 28"/>
          <p:cNvGrpSpPr/>
          <p:nvPr>
            <p:custDataLst>
              <p:tags r:id="rId10"/>
            </p:custDataLst>
          </p:nvPr>
        </p:nvGrpSpPr>
        <p:grpSpPr>
          <a:xfrm flipH="1">
            <a:off x="3500634" y="5411221"/>
            <a:ext cx="1764288" cy="236566"/>
            <a:chOff x="2108477" y="2757465"/>
            <a:chExt cx="2423386" cy="299955"/>
          </a:xfrm>
        </p:grpSpPr>
        <p:cxnSp>
          <p:nvCxnSpPr>
            <p:cNvPr id="31" name="Straight Connector 30"/>
            <p:cNvCxnSpPr/>
            <p:nvPr>
              <p:custDataLst>
                <p:tags r:id="rId11"/>
              </p:custDataLst>
            </p:nvPr>
          </p:nvCxnSpPr>
          <p:spPr>
            <a:xfrm flipH="1">
              <a:off x="2108477" y="2757465"/>
              <a:ext cx="1864621" cy="299955"/>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cxnSp>
          <p:nvCxnSpPr>
            <p:cNvPr id="32" name="Straight Connector 31"/>
            <p:cNvCxnSpPr/>
            <p:nvPr>
              <p:custDataLst>
                <p:tags r:id="rId12"/>
              </p:custDataLst>
            </p:nvPr>
          </p:nvCxnSpPr>
          <p:spPr>
            <a:xfrm flipH="1" flipV="1">
              <a:off x="3973098" y="2757465"/>
              <a:ext cx="558765" cy="907"/>
            </a:xfrm>
            <a:prstGeom prst="line">
              <a:avLst/>
            </a:prstGeom>
            <a:ln w="12700">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grpSp>
      <p:sp>
        <p:nvSpPr>
          <p:cNvPr id="30" name="Oval 29"/>
          <p:cNvSpPr/>
          <p:nvPr>
            <p:custDataLst>
              <p:tags r:id="rId13"/>
            </p:custDataLst>
          </p:nvPr>
        </p:nvSpPr>
        <p:spPr>
          <a:xfrm flipH="1">
            <a:off x="3371467" y="5336100"/>
            <a:ext cx="138689" cy="150242"/>
          </a:xfrm>
          <a:prstGeom prst="ellipse">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37" name="Oval 36"/>
          <p:cNvSpPr/>
          <p:nvPr>
            <p:custDataLst>
              <p:tags r:id="rId14"/>
            </p:custDataLst>
          </p:nvPr>
        </p:nvSpPr>
        <p:spPr>
          <a:xfrm>
            <a:off x="2760753" y="5184954"/>
            <a:ext cx="552199" cy="552199"/>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grpSp>
        <p:nvGrpSpPr>
          <p:cNvPr id="34" name="Group 33"/>
          <p:cNvGrpSpPr/>
          <p:nvPr>
            <p:custDataLst>
              <p:tags r:id="rId15"/>
            </p:custDataLst>
          </p:nvPr>
        </p:nvGrpSpPr>
        <p:grpSpPr>
          <a:xfrm>
            <a:off x="2880442" y="5321193"/>
            <a:ext cx="279722" cy="279722"/>
            <a:chOff x="2005013" y="1077913"/>
            <a:chExt cx="688975" cy="688975"/>
          </a:xfrm>
          <a:solidFill>
            <a:sysClr val="window" lastClr="FFFFFF"/>
          </a:solidFill>
        </p:grpSpPr>
        <p:sp>
          <p:nvSpPr>
            <p:cNvPr id="35" name="Freeform 5"/>
            <p:cNvSpPr>
              <a:spLocks noEditPoints="1"/>
            </p:cNvSpPr>
            <p:nvPr>
              <p:custDataLst>
                <p:tags r:id="rId16"/>
              </p:custDataLst>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id-ID" sz="1350"/>
            </a:p>
          </p:txBody>
        </p:sp>
        <p:sp>
          <p:nvSpPr>
            <p:cNvPr id="36" name="Freeform 6"/>
            <p:cNvSpPr/>
            <p:nvPr>
              <p:custDataLst>
                <p:tags r:id="rId17"/>
              </p:custDataLst>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id-ID" sz="1350"/>
            </a:p>
          </p:txBody>
        </p:sp>
      </p:grpSp>
      <p:grpSp>
        <p:nvGrpSpPr>
          <p:cNvPr id="2" name="组合 1"/>
          <p:cNvGrpSpPr/>
          <p:nvPr/>
        </p:nvGrpSpPr>
        <p:grpSpPr>
          <a:xfrm>
            <a:off x="73779" y="5111115"/>
            <a:ext cx="2806581" cy="698692"/>
            <a:chOff x="-62" y="8071"/>
            <a:chExt cx="4420" cy="1100"/>
          </a:xfrm>
        </p:grpSpPr>
        <p:sp>
          <p:nvSpPr>
            <p:cNvPr id="38" name="TextBox 37"/>
            <p:cNvSpPr txBox="1"/>
            <p:nvPr>
              <p:custDataLst>
                <p:tags r:id="rId18"/>
              </p:custDataLst>
            </p:nvPr>
          </p:nvSpPr>
          <p:spPr>
            <a:xfrm>
              <a:off x="-62" y="8572"/>
              <a:ext cx="4141" cy="600"/>
            </a:xfrm>
            <a:prstGeom prst="rect">
              <a:avLst/>
            </a:prstGeom>
            <a:noFill/>
          </p:spPr>
          <p:txBody>
            <a:bodyPr wrap="square" tIns="0" rtlCol="0">
              <a:normAutofit/>
            </a:bodyPr>
            <a:p>
              <a:pPr algn="r">
                <a:lnSpc>
                  <a:spcPct val="120000"/>
                </a:lnSpc>
              </a:pPr>
              <a:r>
                <a:rPr lang="zh-CN" altLang="en-US" sz="900" spc="150">
                  <a:solidFill>
                    <a:srgbClr val="002060"/>
                  </a:solidFill>
                  <a:latin typeface="微软雅黑" panose="020B0503020204020204" pitchFamily="34" charset="-122"/>
                  <a:ea typeface="微软雅黑" panose="020B0503020204020204" pitchFamily="34" charset="-122"/>
                </a:rPr>
                <a:t>全科医学拉开序幕</a:t>
              </a:r>
              <a:endParaRPr lang="zh-CN" altLang="en-US" sz="900" spc="150">
                <a:solidFill>
                  <a:srgbClr val="002060"/>
                </a:solidFill>
                <a:latin typeface="微软雅黑" panose="020B0503020204020204" pitchFamily="34" charset="-122"/>
                <a:ea typeface="微软雅黑" panose="020B0503020204020204" pitchFamily="34" charset="-122"/>
              </a:endParaRPr>
            </a:p>
          </p:txBody>
        </p:sp>
        <p:sp>
          <p:nvSpPr>
            <p:cNvPr id="39" name="TextBox 38"/>
            <p:cNvSpPr txBox="1"/>
            <p:nvPr>
              <p:custDataLst>
                <p:tags r:id="rId19"/>
              </p:custDataLst>
            </p:nvPr>
          </p:nvSpPr>
          <p:spPr>
            <a:xfrm>
              <a:off x="-61" y="8071"/>
              <a:ext cx="4419" cy="400"/>
            </a:xfrm>
            <a:prstGeom prst="rect">
              <a:avLst/>
            </a:prstGeom>
            <a:noFill/>
          </p:spPr>
          <p:txBody>
            <a:bodyPr wrap="square" lIns="67500" tIns="35100" rIns="67500" bIns="0" rtlCol="0" anchor="b" anchorCtr="0">
              <a:noAutofit/>
            </a:bodyPr>
            <a:p>
              <a:pPr algn="r">
                <a:lnSpc>
                  <a:spcPct val="120000"/>
                </a:lnSpc>
              </a:pPr>
              <a:r>
                <a:rPr lang="zh-CN" altLang="en-US" sz="1000" b="1" spc="300">
                  <a:solidFill>
                    <a:srgbClr val="FF0000"/>
                  </a:solidFill>
                  <a:latin typeface="微软雅黑" panose="020B0503020204020204" pitchFamily="34" charset="-122"/>
                  <a:ea typeface="微软雅黑" panose="020B0503020204020204" pitchFamily="34" charset="-122"/>
                </a:rPr>
                <a:t>首都医科大学全科医生培训中心成立</a:t>
              </a:r>
              <a:endParaRPr lang="zh-CN" altLang="en-US" sz="1000" b="1" spc="300">
                <a:solidFill>
                  <a:srgbClr val="FF0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270" y="4123055"/>
            <a:ext cx="3822700" cy="734948"/>
            <a:chOff x="-180" y="6515"/>
            <a:chExt cx="6020" cy="1157"/>
          </a:xfrm>
        </p:grpSpPr>
        <p:sp>
          <p:nvSpPr>
            <p:cNvPr id="67" name="TextBox 66"/>
            <p:cNvSpPr txBox="1"/>
            <p:nvPr>
              <p:custDataLst>
                <p:tags r:id="rId20"/>
              </p:custDataLst>
            </p:nvPr>
          </p:nvSpPr>
          <p:spPr>
            <a:xfrm>
              <a:off x="1395" y="7073"/>
              <a:ext cx="4141" cy="600"/>
            </a:xfrm>
            <a:prstGeom prst="rect">
              <a:avLst/>
            </a:prstGeom>
            <a:noFill/>
          </p:spPr>
          <p:txBody>
            <a:bodyPr wrap="square" tIns="0" rtlCol="0">
              <a:normAutofit/>
            </a:bodyPr>
            <a:p>
              <a:pPr algn="r">
                <a:lnSpc>
                  <a:spcPct val="120000"/>
                </a:lnSpc>
              </a:pPr>
              <a:r>
                <a:rPr lang="zh-CN" altLang="en-US" sz="900" spc="150">
                  <a:solidFill>
                    <a:srgbClr val="002060"/>
                  </a:solidFill>
                  <a:latin typeface="微软雅黑" panose="020B0503020204020204" pitchFamily="34" charset="-122"/>
                  <a:ea typeface="微软雅黑" panose="020B0503020204020204" pitchFamily="34" charset="-122"/>
                </a:rPr>
                <a:t>“加快发展全科医学、培养全科医生”</a:t>
              </a:r>
              <a:r>
                <a:rPr lang="zh-CN" altLang="en-US" sz="900" spc="150">
                  <a:solidFill>
                    <a:sysClr val="window" lastClr="FFFFFF">
                      <a:lumMod val="65000"/>
                    </a:sysClr>
                  </a:solidFill>
                  <a:latin typeface="微软雅黑" panose="020B0503020204020204" pitchFamily="34" charset="-122"/>
                  <a:ea typeface="微软雅黑" panose="020B0503020204020204" pitchFamily="34" charset="-122"/>
                </a:rPr>
                <a:t> </a:t>
              </a:r>
              <a:endParaRPr lang="zh-CN" altLang="en-US" sz="900" spc="150">
                <a:solidFill>
                  <a:sysClr val="window" lastClr="FFFFFF">
                    <a:lumMod val="65000"/>
                  </a:sysClr>
                </a:solidFill>
                <a:latin typeface="微软雅黑" panose="020B0503020204020204" pitchFamily="34" charset="-122"/>
                <a:ea typeface="微软雅黑" panose="020B0503020204020204" pitchFamily="34" charset="-122"/>
              </a:endParaRPr>
            </a:p>
          </p:txBody>
        </p:sp>
        <p:sp>
          <p:nvSpPr>
            <p:cNvPr id="68" name="TextBox 67"/>
            <p:cNvSpPr txBox="1"/>
            <p:nvPr>
              <p:custDataLst>
                <p:tags r:id="rId21"/>
              </p:custDataLst>
            </p:nvPr>
          </p:nvSpPr>
          <p:spPr>
            <a:xfrm>
              <a:off x="-180" y="6515"/>
              <a:ext cx="6020" cy="524"/>
            </a:xfrm>
            <a:prstGeom prst="rect">
              <a:avLst/>
            </a:prstGeom>
            <a:noFill/>
          </p:spPr>
          <p:txBody>
            <a:bodyPr wrap="square" lIns="67500" tIns="35100" rIns="67500" bIns="0" rtlCol="0" anchor="b" anchorCtr="0">
              <a:noAutofit/>
            </a:bodyPr>
            <a:p>
              <a:pPr algn="r">
                <a:lnSpc>
                  <a:spcPct val="120000"/>
                </a:lnSpc>
              </a:pPr>
              <a:r>
                <a:rPr lang="zh-CN" altLang="en-US" sz="1000" b="1" spc="300">
                  <a:solidFill>
                    <a:srgbClr val="FF0000"/>
                  </a:solidFill>
                  <a:latin typeface="微软雅黑" panose="020B0503020204020204" pitchFamily="34" charset="-122"/>
                  <a:ea typeface="微软雅黑" panose="020B0503020204020204" pitchFamily="34" charset="-122"/>
                </a:rPr>
                <a:t>《中共中央、国务院关于卫生改革与发展的决定》</a:t>
              </a:r>
              <a:endParaRPr lang="zh-CN" altLang="en-US" sz="1000" b="1" spc="300">
                <a:solidFill>
                  <a:srgbClr val="FF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859280" y="3347085"/>
            <a:ext cx="3084830" cy="743585"/>
            <a:chOff x="2750" y="5293"/>
            <a:chExt cx="4858" cy="1171"/>
          </a:xfrm>
        </p:grpSpPr>
        <p:sp>
          <p:nvSpPr>
            <p:cNvPr id="73" name="TextBox 72"/>
            <p:cNvSpPr txBox="1"/>
            <p:nvPr>
              <p:custDataLst>
                <p:tags r:id="rId22"/>
              </p:custDataLst>
            </p:nvPr>
          </p:nvSpPr>
          <p:spPr>
            <a:xfrm>
              <a:off x="2750" y="6118"/>
              <a:ext cx="4661" cy="346"/>
            </a:xfrm>
            <a:prstGeom prst="rect">
              <a:avLst/>
            </a:prstGeom>
            <a:noFill/>
          </p:spPr>
          <p:txBody>
            <a:bodyPr wrap="square" tIns="0" rtlCol="0">
              <a:normAutofit/>
            </a:bodyPr>
            <a:p>
              <a:pPr algn="r">
                <a:lnSpc>
                  <a:spcPct val="120000"/>
                </a:lnSpc>
              </a:pPr>
              <a:r>
                <a:rPr lang="zh-CN" altLang="en-US" sz="900" spc="150">
                  <a:solidFill>
                    <a:srgbClr val="002060"/>
                  </a:solidFill>
                  <a:latin typeface="微软雅黑" panose="020B0503020204020204" pitchFamily="34" charset="-122"/>
                  <a:ea typeface="微软雅黑" panose="020B0503020204020204" pitchFamily="34" charset="-122"/>
                </a:rPr>
                <a:t>规范化发展阶段，北京、上海、浙江率先开展</a:t>
              </a:r>
              <a:endParaRPr lang="zh-CN" altLang="en-US" sz="900" spc="150">
                <a:solidFill>
                  <a:srgbClr val="002060"/>
                </a:solidFill>
                <a:latin typeface="微软雅黑" panose="020B0503020204020204" pitchFamily="34" charset="-122"/>
                <a:ea typeface="微软雅黑" panose="020B0503020204020204" pitchFamily="34" charset="-122"/>
              </a:endParaRPr>
            </a:p>
          </p:txBody>
        </p:sp>
        <p:sp>
          <p:nvSpPr>
            <p:cNvPr id="74" name="TextBox 73"/>
            <p:cNvSpPr txBox="1"/>
            <p:nvPr>
              <p:custDataLst>
                <p:tags r:id="rId23"/>
              </p:custDataLst>
            </p:nvPr>
          </p:nvSpPr>
          <p:spPr>
            <a:xfrm>
              <a:off x="3023" y="5293"/>
              <a:ext cx="4585" cy="705"/>
            </a:xfrm>
            <a:prstGeom prst="rect">
              <a:avLst/>
            </a:prstGeom>
            <a:noFill/>
          </p:spPr>
          <p:txBody>
            <a:bodyPr wrap="square" lIns="67500" tIns="35100" rIns="67500" bIns="0" rtlCol="0" anchor="b" anchorCtr="0">
              <a:noAutofit/>
            </a:bodyPr>
            <a:p>
              <a:pPr algn="r">
                <a:lnSpc>
                  <a:spcPct val="120000"/>
                </a:lnSpc>
              </a:pPr>
              <a:r>
                <a:rPr lang="zh-CN" altLang="en-US" sz="1000" b="1" spc="300">
                  <a:solidFill>
                    <a:srgbClr val="FF0000"/>
                  </a:solidFill>
                  <a:latin typeface="微软雅黑" panose="020B0503020204020204" pitchFamily="34" charset="-122"/>
                  <a:ea typeface="微软雅黑" panose="020B0503020204020204" pitchFamily="34" charset="-122"/>
                </a:rPr>
                <a:t>《全科医师岗位培训大纲》、</a:t>
              </a:r>
              <a:endParaRPr lang="zh-CN" altLang="en-US" sz="1000" b="1" spc="300">
                <a:solidFill>
                  <a:srgbClr val="FF0000"/>
                </a:solidFill>
                <a:latin typeface="微软雅黑" panose="020B0503020204020204" pitchFamily="34" charset="-122"/>
                <a:ea typeface="微软雅黑" panose="020B0503020204020204" pitchFamily="34" charset="-122"/>
              </a:endParaRPr>
            </a:p>
            <a:p>
              <a:pPr algn="r">
                <a:lnSpc>
                  <a:spcPct val="120000"/>
                </a:lnSpc>
              </a:pPr>
              <a:r>
                <a:rPr lang="zh-CN" altLang="en-US" sz="1000" b="1" spc="300">
                  <a:solidFill>
                    <a:srgbClr val="FF0000"/>
                  </a:solidFill>
                  <a:latin typeface="微软雅黑" panose="020B0503020204020204" pitchFamily="34" charset="-122"/>
                  <a:ea typeface="微软雅黑" panose="020B0503020204020204" pitchFamily="34" charset="-122"/>
                </a:rPr>
                <a:t>《全科医师规范化培训试行办法》、《全科医师规范化培训大纲（试行）》</a:t>
              </a:r>
              <a:endParaRPr lang="zh-CN" altLang="en-US" sz="1000" b="1" spc="30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777615" y="2466340"/>
            <a:ext cx="2628900" cy="702310"/>
            <a:chOff x="5771" y="3906"/>
            <a:chExt cx="4140" cy="1106"/>
          </a:xfrm>
        </p:grpSpPr>
        <p:sp>
          <p:nvSpPr>
            <p:cNvPr id="79" name="TextBox 78"/>
            <p:cNvSpPr txBox="1"/>
            <p:nvPr>
              <p:custDataLst>
                <p:tags r:id="rId24"/>
              </p:custDataLst>
            </p:nvPr>
          </p:nvSpPr>
          <p:spPr>
            <a:xfrm>
              <a:off x="5771" y="4412"/>
              <a:ext cx="4141" cy="600"/>
            </a:xfrm>
            <a:prstGeom prst="rect">
              <a:avLst/>
            </a:prstGeom>
            <a:noFill/>
          </p:spPr>
          <p:txBody>
            <a:bodyPr wrap="square" tIns="0" rtlCol="0">
              <a:normAutofit fontScale="90000"/>
            </a:bodyPr>
            <a:p>
              <a:pPr algn="r">
                <a:lnSpc>
                  <a:spcPct val="120000"/>
                </a:lnSpc>
              </a:pPr>
              <a:r>
                <a:rPr lang="zh-CN" altLang="en-US" sz="900" spc="150">
                  <a:solidFill>
                    <a:srgbClr val="002060"/>
                  </a:solidFill>
                  <a:latin typeface="微软雅黑" panose="020B0503020204020204" pitchFamily="34" charset="-122"/>
                  <a:ea typeface="微软雅黑" panose="020B0503020204020204" pitchFamily="34" charset="-122"/>
                </a:rPr>
                <a:t>毕业后全科医学教育 全科医生继续教育，全科医学系，全科医学专业硕士研究生教育</a:t>
              </a:r>
              <a:endParaRPr lang="zh-CN" altLang="en-US" sz="900" spc="150">
                <a:solidFill>
                  <a:srgbClr val="002060"/>
                </a:solidFill>
                <a:latin typeface="微软雅黑" panose="020B0503020204020204" pitchFamily="34" charset="-122"/>
                <a:ea typeface="微软雅黑" panose="020B0503020204020204" pitchFamily="34" charset="-122"/>
              </a:endParaRPr>
            </a:p>
          </p:txBody>
        </p:sp>
        <p:sp>
          <p:nvSpPr>
            <p:cNvPr id="80" name="TextBox 79"/>
            <p:cNvSpPr txBox="1"/>
            <p:nvPr>
              <p:custDataLst>
                <p:tags r:id="rId25"/>
              </p:custDataLst>
            </p:nvPr>
          </p:nvSpPr>
          <p:spPr>
            <a:xfrm>
              <a:off x="5771" y="3906"/>
              <a:ext cx="4141" cy="473"/>
            </a:xfrm>
            <a:prstGeom prst="rect">
              <a:avLst/>
            </a:prstGeom>
            <a:noFill/>
          </p:spPr>
          <p:txBody>
            <a:bodyPr wrap="square" lIns="67500" tIns="35100" rIns="67500" bIns="0" rtlCol="0" anchor="b" anchorCtr="0">
              <a:normAutofit fontScale="90000"/>
            </a:bodyPr>
            <a:p>
              <a:pPr algn="r">
                <a:lnSpc>
                  <a:spcPct val="120000"/>
                </a:lnSpc>
              </a:pPr>
              <a:r>
                <a:rPr lang="zh-CN" altLang="en-US" sz="1350" b="1" spc="300">
                  <a:solidFill>
                    <a:srgbClr val="FF0000"/>
                  </a:solidFill>
                  <a:latin typeface="微软雅黑" panose="020B0503020204020204" pitchFamily="34" charset="-122"/>
                  <a:ea typeface="微软雅黑" panose="020B0503020204020204" pitchFamily="34" charset="-122"/>
                </a:rPr>
                <a:t>全科医学教育体系基本完成</a:t>
              </a:r>
              <a:endParaRPr lang="zh-CN" altLang="en-US" sz="1350" b="1" spc="300">
                <a:solidFill>
                  <a:srgbClr val="FF0000"/>
                </a:solidFill>
                <a:latin typeface="微软雅黑" panose="020B0503020204020204" pitchFamily="34" charset="-122"/>
                <a:ea typeface="微软雅黑" panose="020B0503020204020204" pitchFamily="34" charset="-122"/>
              </a:endParaRPr>
            </a:p>
          </p:txBody>
        </p:sp>
      </p:grpSp>
      <p:grpSp>
        <p:nvGrpSpPr>
          <p:cNvPr id="82" name="Group 81"/>
          <p:cNvGrpSpPr/>
          <p:nvPr>
            <p:custDataLst>
              <p:tags r:id="rId26"/>
            </p:custDataLst>
          </p:nvPr>
        </p:nvGrpSpPr>
        <p:grpSpPr>
          <a:xfrm flipH="1">
            <a:off x="4399776" y="4455683"/>
            <a:ext cx="1331560" cy="298210"/>
            <a:chOff x="2756450" y="2757465"/>
            <a:chExt cx="1775413" cy="397613"/>
          </a:xfrm>
        </p:grpSpPr>
        <p:cxnSp>
          <p:nvCxnSpPr>
            <p:cNvPr id="84" name="Straight Connector 83"/>
            <p:cNvCxnSpPr/>
            <p:nvPr>
              <p:custDataLst>
                <p:tags r:id="rId27"/>
              </p:custDataLst>
            </p:nvPr>
          </p:nvCxnSpPr>
          <p:spPr>
            <a:xfrm flipH="1">
              <a:off x="2756450" y="2757465"/>
              <a:ext cx="1216648" cy="397613"/>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cxnSp>
          <p:nvCxnSpPr>
            <p:cNvPr id="85" name="Straight Connector 84"/>
            <p:cNvCxnSpPr/>
            <p:nvPr>
              <p:custDataLst>
                <p:tags r:id="rId28"/>
              </p:custDataLst>
            </p:nvPr>
          </p:nvCxnSpPr>
          <p:spPr>
            <a:xfrm flipH="1" flipV="1">
              <a:off x="3973098" y="2757465"/>
              <a:ext cx="558765" cy="907"/>
            </a:xfrm>
            <a:prstGeom prst="line">
              <a:avLst/>
            </a:prstGeom>
            <a:ln w="12700">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grpSp>
      <p:sp>
        <p:nvSpPr>
          <p:cNvPr id="83" name="Oval 82"/>
          <p:cNvSpPr/>
          <p:nvPr>
            <p:custDataLst>
              <p:tags r:id="rId29"/>
            </p:custDataLst>
          </p:nvPr>
        </p:nvSpPr>
        <p:spPr>
          <a:xfrm flipH="1">
            <a:off x="4266711" y="4384246"/>
            <a:ext cx="142875" cy="142875"/>
          </a:xfrm>
          <a:prstGeom prst="ellipse">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cxnSp>
        <p:nvCxnSpPr>
          <p:cNvPr id="90" name="Straight Connector 89"/>
          <p:cNvCxnSpPr>
            <a:stCxn id="89" idx="2"/>
          </p:cNvCxnSpPr>
          <p:nvPr>
            <p:custDataLst>
              <p:tags r:id="rId30"/>
            </p:custDataLst>
          </p:nvPr>
        </p:nvCxnSpPr>
        <p:spPr>
          <a:xfrm>
            <a:off x="5639250" y="3583765"/>
            <a:ext cx="912486" cy="42499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89" name="Oval 88"/>
          <p:cNvSpPr/>
          <p:nvPr>
            <p:custDataLst>
              <p:tags r:id="rId31"/>
            </p:custDataLst>
          </p:nvPr>
        </p:nvSpPr>
        <p:spPr>
          <a:xfrm flipH="1">
            <a:off x="5496375" y="3512328"/>
            <a:ext cx="142875" cy="142875"/>
          </a:xfrm>
          <a:prstGeom prst="ellipse">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cxnSp>
        <p:nvCxnSpPr>
          <p:cNvPr id="96" name="Straight Connector 95"/>
          <p:cNvCxnSpPr>
            <a:stCxn id="95" idx="3"/>
          </p:cNvCxnSpPr>
          <p:nvPr>
            <p:custDataLst>
              <p:tags r:id="rId32"/>
            </p:custDataLst>
          </p:nvPr>
        </p:nvCxnSpPr>
        <p:spPr>
          <a:xfrm>
            <a:off x="7055071" y="3141958"/>
            <a:ext cx="546775" cy="441807"/>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95" name="Oval 94"/>
          <p:cNvSpPr/>
          <p:nvPr>
            <p:custDataLst>
              <p:tags r:id="rId33"/>
            </p:custDataLst>
          </p:nvPr>
        </p:nvSpPr>
        <p:spPr>
          <a:xfrm flipH="1">
            <a:off x="6933120" y="3020007"/>
            <a:ext cx="142875" cy="142875"/>
          </a:xfrm>
          <a:prstGeom prst="ellipse">
            <a:avLst/>
          </a:prstGeom>
          <a:solidFill>
            <a:sysClr val="window" lastClr="FFFFFF">
              <a:lumMod val="8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69" name="Oval 68"/>
          <p:cNvSpPr/>
          <p:nvPr>
            <p:custDataLst>
              <p:tags r:id="rId34"/>
            </p:custDataLst>
          </p:nvPr>
        </p:nvSpPr>
        <p:spPr>
          <a:xfrm>
            <a:off x="4943941" y="3242537"/>
            <a:ext cx="552199" cy="552199"/>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grpSp>
        <p:nvGrpSpPr>
          <p:cNvPr id="105" name="Group 104"/>
          <p:cNvGrpSpPr/>
          <p:nvPr>
            <p:custDataLst>
              <p:tags r:id="rId35"/>
            </p:custDataLst>
          </p:nvPr>
        </p:nvGrpSpPr>
        <p:grpSpPr>
          <a:xfrm>
            <a:off x="5078476" y="3389973"/>
            <a:ext cx="283127" cy="264904"/>
            <a:chOff x="6964363" y="2108200"/>
            <a:chExt cx="690562" cy="646113"/>
          </a:xfrm>
          <a:solidFill>
            <a:sysClr val="window" lastClr="FFFFFF"/>
          </a:solidFill>
        </p:grpSpPr>
        <p:sp>
          <p:nvSpPr>
            <p:cNvPr id="106" name="Freeform 91"/>
            <p:cNvSpPr>
              <a:spLocks noEditPoints="1"/>
            </p:cNvSpPr>
            <p:nvPr>
              <p:custDataLst>
                <p:tags r:id="rId36"/>
              </p:custDataLst>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id-ID" sz="1350"/>
            </a:p>
          </p:txBody>
        </p:sp>
        <p:sp>
          <p:nvSpPr>
            <p:cNvPr id="107" name="Freeform 92"/>
            <p:cNvSpPr>
              <a:spLocks noEditPoints="1"/>
            </p:cNvSpPr>
            <p:nvPr>
              <p:custDataLst>
                <p:tags r:id="rId37"/>
              </p:custDataLst>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id-ID" sz="1350"/>
            </a:p>
          </p:txBody>
        </p:sp>
      </p:grpSp>
      <p:sp>
        <p:nvSpPr>
          <p:cNvPr id="63" name="Oval 62"/>
          <p:cNvSpPr/>
          <p:nvPr>
            <p:custDataLst>
              <p:tags r:id="rId38"/>
            </p:custDataLst>
          </p:nvPr>
        </p:nvSpPr>
        <p:spPr>
          <a:xfrm>
            <a:off x="3685627" y="4233150"/>
            <a:ext cx="552199" cy="552199"/>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108" name="Freeform 96"/>
          <p:cNvSpPr>
            <a:spLocks noEditPoints="1"/>
          </p:cNvSpPr>
          <p:nvPr>
            <p:custDataLst>
              <p:tags r:id="rId39"/>
            </p:custDataLst>
          </p:nvPr>
        </p:nvSpPr>
        <p:spPr bwMode="auto">
          <a:xfrm>
            <a:off x="3821649" y="4384178"/>
            <a:ext cx="276953" cy="276316"/>
          </a:xfrm>
          <a:custGeom>
            <a:avLst/>
            <a:gdLst>
              <a:gd name="T0" fmla="*/ 13537 w 16094"/>
              <a:gd name="T1" fmla="*/ 6059 h 16058"/>
              <a:gd name="T2" fmla="*/ 13105 w 16094"/>
              <a:gd name="T3" fmla="*/ 4843 h 16058"/>
              <a:gd name="T4" fmla="*/ 12309 w 16094"/>
              <a:gd name="T5" fmla="*/ 3778 h 16058"/>
              <a:gd name="T6" fmla="*/ 11103 w 16094"/>
              <a:gd name="T7" fmla="*/ 2914 h 16058"/>
              <a:gd name="T8" fmla="*/ 9730 w 16094"/>
              <a:gd name="T9" fmla="*/ 2510 h 16058"/>
              <a:gd name="T10" fmla="*/ 10548 w 16094"/>
              <a:gd name="T11" fmla="*/ 1344 h 16058"/>
              <a:gd name="T12" fmla="*/ 11273 w 16094"/>
              <a:gd name="T13" fmla="*/ 1058 h 16058"/>
              <a:gd name="T14" fmla="*/ 12175 w 16094"/>
              <a:gd name="T15" fmla="*/ 1030 h 16058"/>
              <a:gd name="T16" fmla="*/ 13215 w 16094"/>
              <a:gd name="T17" fmla="*/ 1370 h 16058"/>
              <a:gd name="T18" fmla="*/ 14130 w 16094"/>
              <a:gd name="T19" fmla="*/ 2061 h 16058"/>
              <a:gd name="T20" fmla="*/ 14752 w 16094"/>
              <a:gd name="T21" fmla="*/ 2927 h 16058"/>
              <a:gd name="T22" fmla="*/ 15061 w 16094"/>
              <a:gd name="T23" fmla="*/ 3885 h 16058"/>
              <a:gd name="T24" fmla="*/ 15035 w 16094"/>
              <a:gd name="T25" fmla="*/ 4794 h 16058"/>
              <a:gd name="T26" fmla="*/ 14704 w 16094"/>
              <a:gd name="T27" fmla="*/ 5577 h 16058"/>
              <a:gd name="T28" fmla="*/ 4429 w 16094"/>
              <a:gd name="T29" fmla="*/ 13990 h 16058"/>
              <a:gd name="T30" fmla="*/ 4128 w 16094"/>
              <a:gd name="T31" fmla="*/ 13119 h 16058"/>
              <a:gd name="T32" fmla="*/ 3522 w 16094"/>
              <a:gd name="T33" fmla="*/ 12349 h 16058"/>
              <a:gd name="T34" fmla="*/ 2735 w 16094"/>
              <a:gd name="T35" fmla="*/ 11832 h 16058"/>
              <a:gd name="T36" fmla="*/ 1857 w 16094"/>
              <a:gd name="T37" fmla="*/ 11600 h 16058"/>
              <a:gd name="T38" fmla="*/ 2349 w 16094"/>
              <a:gd name="T39" fmla="*/ 9539 h 16058"/>
              <a:gd name="T40" fmla="*/ 3383 w 16094"/>
              <a:gd name="T41" fmla="*/ 9051 h 16058"/>
              <a:gd name="T42" fmla="*/ 5065 w 16094"/>
              <a:gd name="T43" fmla="*/ 9305 h 16058"/>
              <a:gd name="T44" fmla="*/ 6529 w 16094"/>
              <a:gd name="T45" fmla="*/ 10574 h 16058"/>
              <a:gd name="T46" fmla="*/ 7057 w 16094"/>
              <a:gd name="T47" fmla="*/ 12341 h 16058"/>
              <a:gd name="T48" fmla="*/ 6481 w 16094"/>
              <a:gd name="T49" fmla="*/ 13816 h 16058"/>
              <a:gd name="T50" fmla="*/ 1899 w 16094"/>
              <a:gd name="T51" fmla="*/ 15034 h 16058"/>
              <a:gd name="T52" fmla="*/ 1430 w 16094"/>
              <a:gd name="T53" fmla="*/ 14978 h 16058"/>
              <a:gd name="T54" fmla="*/ 1080 w 16094"/>
              <a:gd name="T55" fmla="*/ 14626 h 16058"/>
              <a:gd name="T56" fmla="*/ 1037 w 16094"/>
              <a:gd name="T57" fmla="*/ 14110 h 16058"/>
              <a:gd name="T58" fmla="*/ 2133 w 16094"/>
              <a:gd name="T59" fmla="*/ 12161 h 16058"/>
              <a:gd name="T60" fmla="*/ 2879 w 16094"/>
              <a:gd name="T61" fmla="*/ 12483 h 16058"/>
              <a:gd name="T62" fmla="*/ 3517 w 16094"/>
              <a:gd name="T63" fmla="*/ 13089 h 16058"/>
              <a:gd name="T64" fmla="*/ 3887 w 16094"/>
              <a:gd name="T65" fmla="*/ 13837 h 16058"/>
              <a:gd name="T66" fmla="*/ 5275 w 16094"/>
              <a:gd name="T67" fmla="*/ 8311 h 16058"/>
              <a:gd name="T68" fmla="*/ 4471 w 16094"/>
              <a:gd name="T69" fmla="*/ 8075 h 16058"/>
              <a:gd name="T70" fmla="*/ 3832 w 16094"/>
              <a:gd name="T71" fmla="*/ 8011 h 16058"/>
              <a:gd name="T72" fmla="*/ 8544 w 16094"/>
              <a:gd name="T73" fmla="*/ 3613 h 16058"/>
              <a:gd name="T74" fmla="*/ 9615 w 16094"/>
              <a:gd name="T75" fmla="*/ 3512 h 16058"/>
              <a:gd name="T76" fmla="*/ 7177 w 16094"/>
              <a:gd name="T77" fmla="*/ 9768 h 16058"/>
              <a:gd name="T78" fmla="*/ 6475 w 16094"/>
              <a:gd name="T79" fmla="*/ 9029 h 16058"/>
              <a:gd name="T80" fmla="*/ 10683 w 16094"/>
              <a:gd name="T81" fmla="*/ 3831 h 16058"/>
              <a:gd name="T82" fmla="*/ 11597 w 16094"/>
              <a:gd name="T83" fmla="*/ 4487 h 16058"/>
              <a:gd name="T84" fmla="*/ 12178 w 16094"/>
              <a:gd name="T85" fmla="*/ 5258 h 16058"/>
              <a:gd name="T86" fmla="*/ 7882 w 16094"/>
              <a:gd name="T87" fmla="*/ 11105 h 16058"/>
              <a:gd name="T88" fmla="*/ 12576 w 16094"/>
              <a:gd name="T89" fmla="*/ 6482 h 16058"/>
              <a:gd name="T90" fmla="*/ 12439 w 16094"/>
              <a:gd name="T91" fmla="*/ 7635 h 16058"/>
              <a:gd name="T92" fmla="*/ 11948 w 16094"/>
              <a:gd name="T93" fmla="*/ 8406 h 16058"/>
              <a:gd name="T94" fmla="*/ 14463 w 16094"/>
              <a:gd name="T95" fmla="*/ 1003 h 16058"/>
              <a:gd name="T96" fmla="*/ 13190 w 16094"/>
              <a:gd name="T97" fmla="*/ 260 h 16058"/>
              <a:gd name="T98" fmla="*/ 11795 w 16094"/>
              <a:gd name="T99" fmla="*/ 0 h 16058"/>
              <a:gd name="T100" fmla="*/ 10660 w 16094"/>
              <a:gd name="T101" fmla="*/ 187 h 16058"/>
              <a:gd name="T102" fmla="*/ 9684 w 16094"/>
              <a:gd name="T103" fmla="*/ 727 h 16058"/>
              <a:gd name="T104" fmla="*/ 1704 w 16094"/>
              <a:gd name="T105" fmla="*/ 8728 h 16058"/>
              <a:gd name="T106" fmla="*/ 1279 w 16094"/>
              <a:gd name="T107" fmla="*/ 9454 h 16058"/>
              <a:gd name="T108" fmla="*/ 0 w 16094"/>
              <a:gd name="T109" fmla="*/ 14302 h 16058"/>
              <a:gd name="T110" fmla="*/ 402 w 16094"/>
              <a:gd name="T111" fmla="*/ 15419 h 16058"/>
              <a:gd name="T112" fmla="*/ 1407 w 16094"/>
              <a:gd name="T113" fmla="*/ 16022 h 16058"/>
              <a:gd name="T114" fmla="*/ 2275 w 16094"/>
              <a:gd name="T115" fmla="*/ 15980 h 16058"/>
              <a:gd name="T116" fmla="*/ 7227 w 16094"/>
              <a:gd name="T117" fmla="*/ 14541 h 16058"/>
              <a:gd name="T118" fmla="*/ 15901 w 16094"/>
              <a:gd name="T119" fmla="*/ 5421 h 16058"/>
              <a:gd name="T120" fmla="*/ 15857 w 16094"/>
              <a:gd name="T121" fmla="*/ 2953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4" h="16058">
                <a:moveTo>
                  <a:pt x="14431" y="5907"/>
                </a:moveTo>
                <a:lnTo>
                  <a:pt x="13584" y="6759"/>
                </a:lnTo>
                <a:lnTo>
                  <a:pt x="13585" y="6717"/>
                </a:lnTo>
                <a:lnTo>
                  <a:pt x="13586" y="6675"/>
                </a:lnTo>
                <a:lnTo>
                  <a:pt x="13588" y="6633"/>
                </a:lnTo>
                <a:lnTo>
                  <a:pt x="13590" y="6591"/>
                </a:lnTo>
                <a:lnTo>
                  <a:pt x="13591" y="6549"/>
                </a:lnTo>
                <a:lnTo>
                  <a:pt x="13591" y="6507"/>
                </a:lnTo>
                <a:lnTo>
                  <a:pt x="13590" y="6464"/>
                </a:lnTo>
                <a:lnTo>
                  <a:pt x="13587" y="6420"/>
                </a:lnTo>
                <a:lnTo>
                  <a:pt x="13578" y="6330"/>
                </a:lnTo>
                <a:lnTo>
                  <a:pt x="13566" y="6240"/>
                </a:lnTo>
                <a:lnTo>
                  <a:pt x="13553" y="6148"/>
                </a:lnTo>
                <a:lnTo>
                  <a:pt x="13537" y="6059"/>
                </a:lnTo>
                <a:lnTo>
                  <a:pt x="13520" y="5969"/>
                </a:lnTo>
                <a:lnTo>
                  <a:pt x="13500" y="5879"/>
                </a:lnTo>
                <a:lnTo>
                  <a:pt x="13478" y="5790"/>
                </a:lnTo>
                <a:lnTo>
                  <a:pt x="13453" y="5702"/>
                </a:lnTo>
                <a:lnTo>
                  <a:pt x="13427" y="5613"/>
                </a:lnTo>
                <a:lnTo>
                  <a:pt x="13400" y="5525"/>
                </a:lnTo>
                <a:lnTo>
                  <a:pt x="13370" y="5439"/>
                </a:lnTo>
                <a:lnTo>
                  <a:pt x="13338" y="5351"/>
                </a:lnTo>
                <a:lnTo>
                  <a:pt x="13305" y="5265"/>
                </a:lnTo>
                <a:lnTo>
                  <a:pt x="13268" y="5180"/>
                </a:lnTo>
                <a:lnTo>
                  <a:pt x="13230" y="5094"/>
                </a:lnTo>
                <a:lnTo>
                  <a:pt x="13191" y="5010"/>
                </a:lnTo>
                <a:lnTo>
                  <a:pt x="13150" y="4927"/>
                </a:lnTo>
                <a:lnTo>
                  <a:pt x="13105" y="4843"/>
                </a:lnTo>
                <a:lnTo>
                  <a:pt x="13060" y="4761"/>
                </a:lnTo>
                <a:lnTo>
                  <a:pt x="13014" y="4680"/>
                </a:lnTo>
                <a:lnTo>
                  <a:pt x="12965" y="4600"/>
                </a:lnTo>
                <a:lnTo>
                  <a:pt x="12913" y="4520"/>
                </a:lnTo>
                <a:lnTo>
                  <a:pt x="12861" y="4441"/>
                </a:lnTo>
                <a:lnTo>
                  <a:pt x="12807" y="4364"/>
                </a:lnTo>
                <a:lnTo>
                  <a:pt x="12750" y="4286"/>
                </a:lnTo>
                <a:lnTo>
                  <a:pt x="12692" y="4210"/>
                </a:lnTo>
                <a:lnTo>
                  <a:pt x="12633" y="4136"/>
                </a:lnTo>
                <a:lnTo>
                  <a:pt x="12571" y="4062"/>
                </a:lnTo>
                <a:lnTo>
                  <a:pt x="12508" y="3989"/>
                </a:lnTo>
                <a:lnTo>
                  <a:pt x="12443" y="3917"/>
                </a:lnTo>
                <a:lnTo>
                  <a:pt x="12376" y="3847"/>
                </a:lnTo>
                <a:lnTo>
                  <a:pt x="12309" y="3778"/>
                </a:lnTo>
                <a:lnTo>
                  <a:pt x="12230" y="3701"/>
                </a:lnTo>
                <a:lnTo>
                  <a:pt x="12152" y="3628"/>
                </a:lnTo>
                <a:lnTo>
                  <a:pt x="12071" y="3557"/>
                </a:lnTo>
                <a:lnTo>
                  <a:pt x="11989" y="3487"/>
                </a:lnTo>
                <a:lnTo>
                  <a:pt x="11905" y="3419"/>
                </a:lnTo>
                <a:lnTo>
                  <a:pt x="11821" y="3354"/>
                </a:lnTo>
                <a:lnTo>
                  <a:pt x="11735" y="3292"/>
                </a:lnTo>
                <a:lnTo>
                  <a:pt x="11648" y="3231"/>
                </a:lnTo>
                <a:lnTo>
                  <a:pt x="11560" y="3172"/>
                </a:lnTo>
                <a:lnTo>
                  <a:pt x="11471" y="3116"/>
                </a:lnTo>
                <a:lnTo>
                  <a:pt x="11380" y="3062"/>
                </a:lnTo>
                <a:lnTo>
                  <a:pt x="11289" y="3010"/>
                </a:lnTo>
                <a:lnTo>
                  <a:pt x="11196" y="2961"/>
                </a:lnTo>
                <a:lnTo>
                  <a:pt x="11103" y="2914"/>
                </a:lnTo>
                <a:lnTo>
                  <a:pt x="11009" y="2868"/>
                </a:lnTo>
                <a:lnTo>
                  <a:pt x="10913" y="2826"/>
                </a:lnTo>
                <a:lnTo>
                  <a:pt x="10818" y="2786"/>
                </a:lnTo>
                <a:lnTo>
                  <a:pt x="10721" y="2749"/>
                </a:lnTo>
                <a:lnTo>
                  <a:pt x="10625" y="2714"/>
                </a:lnTo>
                <a:lnTo>
                  <a:pt x="10527" y="2681"/>
                </a:lnTo>
                <a:lnTo>
                  <a:pt x="10429" y="2651"/>
                </a:lnTo>
                <a:lnTo>
                  <a:pt x="10330" y="2622"/>
                </a:lnTo>
                <a:lnTo>
                  <a:pt x="10231" y="2597"/>
                </a:lnTo>
                <a:lnTo>
                  <a:pt x="10132" y="2574"/>
                </a:lnTo>
                <a:lnTo>
                  <a:pt x="10031" y="2554"/>
                </a:lnTo>
                <a:lnTo>
                  <a:pt x="9932" y="2537"/>
                </a:lnTo>
                <a:lnTo>
                  <a:pt x="9831" y="2522"/>
                </a:lnTo>
                <a:lnTo>
                  <a:pt x="9730" y="2510"/>
                </a:lnTo>
                <a:lnTo>
                  <a:pt x="9630" y="2500"/>
                </a:lnTo>
                <a:lnTo>
                  <a:pt x="9529" y="2493"/>
                </a:lnTo>
                <a:lnTo>
                  <a:pt x="9428" y="2489"/>
                </a:lnTo>
                <a:lnTo>
                  <a:pt x="9327" y="2487"/>
                </a:lnTo>
                <a:lnTo>
                  <a:pt x="10160" y="1649"/>
                </a:lnTo>
                <a:lnTo>
                  <a:pt x="10199" y="1611"/>
                </a:lnTo>
                <a:lnTo>
                  <a:pt x="10240" y="1574"/>
                </a:lnTo>
                <a:lnTo>
                  <a:pt x="10282" y="1538"/>
                </a:lnTo>
                <a:lnTo>
                  <a:pt x="10324" y="1502"/>
                </a:lnTo>
                <a:lnTo>
                  <a:pt x="10367" y="1468"/>
                </a:lnTo>
                <a:lnTo>
                  <a:pt x="10411" y="1435"/>
                </a:lnTo>
                <a:lnTo>
                  <a:pt x="10456" y="1404"/>
                </a:lnTo>
                <a:lnTo>
                  <a:pt x="10502" y="1373"/>
                </a:lnTo>
                <a:lnTo>
                  <a:pt x="10548" y="1344"/>
                </a:lnTo>
                <a:lnTo>
                  <a:pt x="10596" y="1316"/>
                </a:lnTo>
                <a:lnTo>
                  <a:pt x="10644" y="1289"/>
                </a:lnTo>
                <a:lnTo>
                  <a:pt x="10692" y="1263"/>
                </a:lnTo>
                <a:lnTo>
                  <a:pt x="10742" y="1237"/>
                </a:lnTo>
                <a:lnTo>
                  <a:pt x="10793" y="1214"/>
                </a:lnTo>
                <a:lnTo>
                  <a:pt x="10843" y="1192"/>
                </a:lnTo>
                <a:lnTo>
                  <a:pt x="10894" y="1171"/>
                </a:lnTo>
                <a:lnTo>
                  <a:pt x="10947" y="1151"/>
                </a:lnTo>
                <a:lnTo>
                  <a:pt x="11000" y="1132"/>
                </a:lnTo>
                <a:lnTo>
                  <a:pt x="11053" y="1115"/>
                </a:lnTo>
                <a:lnTo>
                  <a:pt x="11108" y="1099"/>
                </a:lnTo>
                <a:lnTo>
                  <a:pt x="11162" y="1084"/>
                </a:lnTo>
                <a:lnTo>
                  <a:pt x="11217" y="1070"/>
                </a:lnTo>
                <a:lnTo>
                  <a:pt x="11273" y="1058"/>
                </a:lnTo>
                <a:lnTo>
                  <a:pt x="11329" y="1046"/>
                </a:lnTo>
                <a:lnTo>
                  <a:pt x="11386" y="1037"/>
                </a:lnTo>
                <a:lnTo>
                  <a:pt x="11444" y="1028"/>
                </a:lnTo>
                <a:lnTo>
                  <a:pt x="11501" y="1021"/>
                </a:lnTo>
                <a:lnTo>
                  <a:pt x="11559" y="1015"/>
                </a:lnTo>
                <a:lnTo>
                  <a:pt x="11618" y="1010"/>
                </a:lnTo>
                <a:lnTo>
                  <a:pt x="11676" y="1007"/>
                </a:lnTo>
                <a:lnTo>
                  <a:pt x="11735" y="1005"/>
                </a:lnTo>
                <a:lnTo>
                  <a:pt x="11795" y="1004"/>
                </a:lnTo>
                <a:lnTo>
                  <a:pt x="11871" y="1005"/>
                </a:lnTo>
                <a:lnTo>
                  <a:pt x="11947" y="1008"/>
                </a:lnTo>
                <a:lnTo>
                  <a:pt x="12023" y="1014"/>
                </a:lnTo>
                <a:lnTo>
                  <a:pt x="12098" y="1021"/>
                </a:lnTo>
                <a:lnTo>
                  <a:pt x="12175" y="1030"/>
                </a:lnTo>
                <a:lnTo>
                  <a:pt x="12251" y="1042"/>
                </a:lnTo>
                <a:lnTo>
                  <a:pt x="12327" y="1055"/>
                </a:lnTo>
                <a:lnTo>
                  <a:pt x="12402" y="1071"/>
                </a:lnTo>
                <a:lnTo>
                  <a:pt x="12478" y="1088"/>
                </a:lnTo>
                <a:lnTo>
                  <a:pt x="12553" y="1108"/>
                </a:lnTo>
                <a:lnTo>
                  <a:pt x="12629" y="1129"/>
                </a:lnTo>
                <a:lnTo>
                  <a:pt x="12703" y="1153"/>
                </a:lnTo>
                <a:lnTo>
                  <a:pt x="12777" y="1178"/>
                </a:lnTo>
                <a:lnTo>
                  <a:pt x="12852" y="1205"/>
                </a:lnTo>
                <a:lnTo>
                  <a:pt x="12925" y="1234"/>
                </a:lnTo>
                <a:lnTo>
                  <a:pt x="12999" y="1266"/>
                </a:lnTo>
                <a:lnTo>
                  <a:pt x="13071" y="1299"/>
                </a:lnTo>
                <a:lnTo>
                  <a:pt x="13144" y="1334"/>
                </a:lnTo>
                <a:lnTo>
                  <a:pt x="13215" y="1370"/>
                </a:lnTo>
                <a:lnTo>
                  <a:pt x="13285" y="1408"/>
                </a:lnTo>
                <a:lnTo>
                  <a:pt x="13356" y="1448"/>
                </a:lnTo>
                <a:lnTo>
                  <a:pt x="13425" y="1490"/>
                </a:lnTo>
                <a:lnTo>
                  <a:pt x="13495" y="1535"/>
                </a:lnTo>
                <a:lnTo>
                  <a:pt x="13562" y="1580"/>
                </a:lnTo>
                <a:lnTo>
                  <a:pt x="13629" y="1627"/>
                </a:lnTo>
                <a:lnTo>
                  <a:pt x="13696" y="1676"/>
                </a:lnTo>
                <a:lnTo>
                  <a:pt x="13761" y="1727"/>
                </a:lnTo>
                <a:lnTo>
                  <a:pt x="13827" y="1779"/>
                </a:lnTo>
                <a:lnTo>
                  <a:pt x="13890" y="1834"/>
                </a:lnTo>
                <a:lnTo>
                  <a:pt x="13952" y="1889"/>
                </a:lnTo>
                <a:lnTo>
                  <a:pt x="14014" y="1946"/>
                </a:lnTo>
                <a:lnTo>
                  <a:pt x="14075" y="2005"/>
                </a:lnTo>
                <a:lnTo>
                  <a:pt x="14130" y="2061"/>
                </a:lnTo>
                <a:lnTo>
                  <a:pt x="14185" y="2119"/>
                </a:lnTo>
                <a:lnTo>
                  <a:pt x="14237" y="2177"/>
                </a:lnTo>
                <a:lnTo>
                  <a:pt x="14288" y="2235"/>
                </a:lnTo>
                <a:lnTo>
                  <a:pt x="14338" y="2295"/>
                </a:lnTo>
                <a:lnTo>
                  <a:pt x="14386" y="2356"/>
                </a:lnTo>
                <a:lnTo>
                  <a:pt x="14433" y="2417"/>
                </a:lnTo>
                <a:lnTo>
                  <a:pt x="14478" y="2478"/>
                </a:lnTo>
                <a:lnTo>
                  <a:pt x="14522" y="2540"/>
                </a:lnTo>
                <a:lnTo>
                  <a:pt x="14564" y="2603"/>
                </a:lnTo>
                <a:lnTo>
                  <a:pt x="14605" y="2667"/>
                </a:lnTo>
                <a:lnTo>
                  <a:pt x="14644" y="2731"/>
                </a:lnTo>
                <a:lnTo>
                  <a:pt x="14682" y="2796"/>
                </a:lnTo>
                <a:lnTo>
                  <a:pt x="14718" y="2861"/>
                </a:lnTo>
                <a:lnTo>
                  <a:pt x="14752" y="2927"/>
                </a:lnTo>
                <a:lnTo>
                  <a:pt x="14785" y="2993"/>
                </a:lnTo>
                <a:lnTo>
                  <a:pt x="14816" y="3060"/>
                </a:lnTo>
                <a:lnTo>
                  <a:pt x="14846" y="3126"/>
                </a:lnTo>
                <a:lnTo>
                  <a:pt x="14874" y="3195"/>
                </a:lnTo>
                <a:lnTo>
                  <a:pt x="14900" y="3262"/>
                </a:lnTo>
                <a:lnTo>
                  <a:pt x="14925" y="3330"/>
                </a:lnTo>
                <a:lnTo>
                  <a:pt x="14948" y="3398"/>
                </a:lnTo>
                <a:lnTo>
                  <a:pt x="14969" y="3468"/>
                </a:lnTo>
                <a:lnTo>
                  <a:pt x="14988" y="3537"/>
                </a:lnTo>
                <a:lnTo>
                  <a:pt x="15007" y="3606"/>
                </a:lnTo>
                <a:lnTo>
                  <a:pt x="15023" y="3675"/>
                </a:lnTo>
                <a:lnTo>
                  <a:pt x="15038" y="3746"/>
                </a:lnTo>
                <a:lnTo>
                  <a:pt x="15050" y="3816"/>
                </a:lnTo>
                <a:lnTo>
                  <a:pt x="15061" y="3885"/>
                </a:lnTo>
                <a:lnTo>
                  <a:pt x="15070" y="3955"/>
                </a:lnTo>
                <a:lnTo>
                  <a:pt x="15078" y="4026"/>
                </a:lnTo>
                <a:lnTo>
                  <a:pt x="15084" y="4097"/>
                </a:lnTo>
                <a:lnTo>
                  <a:pt x="15087" y="4162"/>
                </a:lnTo>
                <a:lnTo>
                  <a:pt x="15089" y="4227"/>
                </a:lnTo>
                <a:lnTo>
                  <a:pt x="15089" y="4292"/>
                </a:lnTo>
                <a:lnTo>
                  <a:pt x="15088" y="4357"/>
                </a:lnTo>
                <a:lnTo>
                  <a:pt x="15085" y="4420"/>
                </a:lnTo>
                <a:lnTo>
                  <a:pt x="15081" y="4484"/>
                </a:lnTo>
                <a:lnTo>
                  <a:pt x="15075" y="4546"/>
                </a:lnTo>
                <a:lnTo>
                  <a:pt x="15067" y="4610"/>
                </a:lnTo>
                <a:lnTo>
                  <a:pt x="15058" y="4672"/>
                </a:lnTo>
                <a:lnTo>
                  <a:pt x="15048" y="4733"/>
                </a:lnTo>
                <a:lnTo>
                  <a:pt x="15035" y="4794"/>
                </a:lnTo>
                <a:lnTo>
                  <a:pt x="15022" y="4855"/>
                </a:lnTo>
                <a:lnTo>
                  <a:pt x="15006" y="4914"/>
                </a:lnTo>
                <a:lnTo>
                  <a:pt x="14989" y="4973"/>
                </a:lnTo>
                <a:lnTo>
                  <a:pt x="14970" y="5032"/>
                </a:lnTo>
                <a:lnTo>
                  <a:pt x="14950" y="5089"/>
                </a:lnTo>
                <a:lnTo>
                  <a:pt x="14929" y="5147"/>
                </a:lnTo>
                <a:lnTo>
                  <a:pt x="14906" y="5203"/>
                </a:lnTo>
                <a:lnTo>
                  <a:pt x="14882" y="5259"/>
                </a:lnTo>
                <a:lnTo>
                  <a:pt x="14856" y="5314"/>
                </a:lnTo>
                <a:lnTo>
                  <a:pt x="14829" y="5368"/>
                </a:lnTo>
                <a:lnTo>
                  <a:pt x="14799" y="5422"/>
                </a:lnTo>
                <a:lnTo>
                  <a:pt x="14769" y="5474"/>
                </a:lnTo>
                <a:lnTo>
                  <a:pt x="14737" y="5526"/>
                </a:lnTo>
                <a:lnTo>
                  <a:pt x="14704" y="5577"/>
                </a:lnTo>
                <a:lnTo>
                  <a:pt x="14670" y="5627"/>
                </a:lnTo>
                <a:lnTo>
                  <a:pt x="14633" y="5675"/>
                </a:lnTo>
                <a:lnTo>
                  <a:pt x="14595" y="5724"/>
                </a:lnTo>
                <a:lnTo>
                  <a:pt x="14557" y="5772"/>
                </a:lnTo>
                <a:lnTo>
                  <a:pt x="14516" y="5818"/>
                </a:lnTo>
                <a:lnTo>
                  <a:pt x="14474" y="5863"/>
                </a:lnTo>
                <a:lnTo>
                  <a:pt x="14431" y="5907"/>
                </a:lnTo>
                <a:close/>
                <a:moveTo>
                  <a:pt x="4463" y="14370"/>
                </a:moveTo>
                <a:lnTo>
                  <a:pt x="4461" y="14307"/>
                </a:lnTo>
                <a:lnTo>
                  <a:pt x="4458" y="14243"/>
                </a:lnTo>
                <a:lnTo>
                  <a:pt x="4453" y="14180"/>
                </a:lnTo>
                <a:lnTo>
                  <a:pt x="4446" y="14117"/>
                </a:lnTo>
                <a:lnTo>
                  <a:pt x="4438" y="14053"/>
                </a:lnTo>
                <a:lnTo>
                  <a:pt x="4429" y="13990"/>
                </a:lnTo>
                <a:lnTo>
                  <a:pt x="4417" y="13926"/>
                </a:lnTo>
                <a:lnTo>
                  <a:pt x="4405" y="13863"/>
                </a:lnTo>
                <a:lnTo>
                  <a:pt x="4391" y="13800"/>
                </a:lnTo>
                <a:lnTo>
                  <a:pt x="4375" y="13737"/>
                </a:lnTo>
                <a:lnTo>
                  <a:pt x="4357" y="13673"/>
                </a:lnTo>
                <a:lnTo>
                  <a:pt x="4338" y="13610"/>
                </a:lnTo>
                <a:lnTo>
                  <a:pt x="4317" y="13548"/>
                </a:lnTo>
                <a:lnTo>
                  <a:pt x="4295" y="13486"/>
                </a:lnTo>
                <a:lnTo>
                  <a:pt x="4271" y="13423"/>
                </a:lnTo>
                <a:lnTo>
                  <a:pt x="4246" y="13362"/>
                </a:lnTo>
                <a:lnTo>
                  <a:pt x="4219" y="13300"/>
                </a:lnTo>
                <a:lnTo>
                  <a:pt x="4191" y="13240"/>
                </a:lnTo>
                <a:lnTo>
                  <a:pt x="4161" y="13179"/>
                </a:lnTo>
                <a:lnTo>
                  <a:pt x="4128" y="13119"/>
                </a:lnTo>
                <a:lnTo>
                  <a:pt x="4095" y="13059"/>
                </a:lnTo>
                <a:lnTo>
                  <a:pt x="4060" y="13000"/>
                </a:lnTo>
                <a:lnTo>
                  <a:pt x="4024" y="12942"/>
                </a:lnTo>
                <a:lnTo>
                  <a:pt x="3986" y="12884"/>
                </a:lnTo>
                <a:lnTo>
                  <a:pt x="3946" y="12826"/>
                </a:lnTo>
                <a:lnTo>
                  <a:pt x="3905" y="12769"/>
                </a:lnTo>
                <a:lnTo>
                  <a:pt x="3862" y="12714"/>
                </a:lnTo>
                <a:lnTo>
                  <a:pt x="3818" y="12658"/>
                </a:lnTo>
                <a:lnTo>
                  <a:pt x="3771" y="12604"/>
                </a:lnTo>
                <a:lnTo>
                  <a:pt x="3723" y="12549"/>
                </a:lnTo>
                <a:lnTo>
                  <a:pt x="3674" y="12497"/>
                </a:lnTo>
                <a:lnTo>
                  <a:pt x="3622" y="12445"/>
                </a:lnTo>
                <a:lnTo>
                  <a:pt x="3573" y="12396"/>
                </a:lnTo>
                <a:lnTo>
                  <a:pt x="3522" y="12349"/>
                </a:lnTo>
                <a:lnTo>
                  <a:pt x="3470" y="12303"/>
                </a:lnTo>
                <a:lnTo>
                  <a:pt x="3418" y="12258"/>
                </a:lnTo>
                <a:lnTo>
                  <a:pt x="3366" y="12215"/>
                </a:lnTo>
                <a:lnTo>
                  <a:pt x="3312" y="12174"/>
                </a:lnTo>
                <a:lnTo>
                  <a:pt x="3257" y="12133"/>
                </a:lnTo>
                <a:lnTo>
                  <a:pt x="3202" y="12094"/>
                </a:lnTo>
                <a:lnTo>
                  <a:pt x="3146" y="12057"/>
                </a:lnTo>
                <a:lnTo>
                  <a:pt x="3088" y="12020"/>
                </a:lnTo>
                <a:lnTo>
                  <a:pt x="3031" y="11985"/>
                </a:lnTo>
                <a:lnTo>
                  <a:pt x="2974" y="11952"/>
                </a:lnTo>
                <a:lnTo>
                  <a:pt x="2914" y="11920"/>
                </a:lnTo>
                <a:lnTo>
                  <a:pt x="2855" y="11889"/>
                </a:lnTo>
                <a:lnTo>
                  <a:pt x="2796" y="11860"/>
                </a:lnTo>
                <a:lnTo>
                  <a:pt x="2735" y="11832"/>
                </a:lnTo>
                <a:lnTo>
                  <a:pt x="2675" y="11806"/>
                </a:lnTo>
                <a:lnTo>
                  <a:pt x="2613" y="11781"/>
                </a:lnTo>
                <a:lnTo>
                  <a:pt x="2552" y="11757"/>
                </a:lnTo>
                <a:lnTo>
                  <a:pt x="2490" y="11735"/>
                </a:lnTo>
                <a:lnTo>
                  <a:pt x="2427" y="11715"/>
                </a:lnTo>
                <a:lnTo>
                  <a:pt x="2365" y="11696"/>
                </a:lnTo>
                <a:lnTo>
                  <a:pt x="2303" y="11679"/>
                </a:lnTo>
                <a:lnTo>
                  <a:pt x="2239" y="11663"/>
                </a:lnTo>
                <a:lnTo>
                  <a:pt x="2176" y="11648"/>
                </a:lnTo>
                <a:lnTo>
                  <a:pt x="2112" y="11636"/>
                </a:lnTo>
                <a:lnTo>
                  <a:pt x="2048" y="11625"/>
                </a:lnTo>
                <a:lnTo>
                  <a:pt x="1985" y="11615"/>
                </a:lnTo>
                <a:lnTo>
                  <a:pt x="1920" y="11607"/>
                </a:lnTo>
                <a:lnTo>
                  <a:pt x="1857" y="11600"/>
                </a:lnTo>
                <a:lnTo>
                  <a:pt x="1793" y="11595"/>
                </a:lnTo>
                <a:lnTo>
                  <a:pt x="1728" y="11592"/>
                </a:lnTo>
                <a:lnTo>
                  <a:pt x="2229" y="9781"/>
                </a:lnTo>
                <a:lnTo>
                  <a:pt x="2236" y="9759"/>
                </a:lnTo>
                <a:lnTo>
                  <a:pt x="2244" y="9736"/>
                </a:lnTo>
                <a:lnTo>
                  <a:pt x="2253" y="9714"/>
                </a:lnTo>
                <a:lnTo>
                  <a:pt x="2263" y="9692"/>
                </a:lnTo>
                <a:lnTo>
                  <a:pt x="2273" y="9670"/>
                </a:lnTo>
                <a:lnTo>
                  <a:pt x="2284" y="9648"/>
                </a:lnTo>
                <a:lnTo>
                  <a:pt x="2296" y="9626"/>
                </a:lnTo>
                <a:lnTo>
                  <a:pt x="2308" y="9604"/>
                </a:lnTo>
                <a:lnTo>
                  <a:pt x="2321" y="9583"/>
                </a:lnTo>
                <a:lnTo>
                  <a:pt x="2335" y="9561"/>
                </a:lnTo>
                <a:lnTo>
                  <a:pt x="2349" y="9539"/>
                </a:lnTo>
                <a:lnTo>
                  <a:pt x="2363" y="9518"/>
                </a:lnTo>
                <a:lnTo>
                  <a:pt x="2378" y="9498"/>
                </a:lnTo>
                <a:lnTo>
                  <a:pt x="2393" y="9478"/>
                </a:lnTo>
                <a:lnTo>
                  <a:pt x="2409" y="9458"/>
                </a:lnTo>
                <a:lnTo>
                  <a:pt x="2426" y="9438"/>
                </a:lnTo>
                <a:lnTo>
                  <a:pt x="2522" y="9374"/>
                </a:lnTo>
                <a:lnTo>
                  <a:pt x="2621" y="9314"/>
                </a:lnTo>
                <a:lnTo>
                  <a:pt x="2723" y="9260"/>
                </a:lnTo>
                <a:lnTo>
                  <a:pt x="2828" y="9211"/>
                </a:lnTo>
                <a:lnTo>
                  <a:pt x="2934" y="9169"/>
                </a:lnTo>
                <a:lnTo>
                  <a:pt x="3044" y="9131"/>
                </a:lnTo>
                <a:lnTo>
                  <a:pt x="3156" y="9099"/>
                </a:lnTo>
                <a:lnTo>
                  <a:pt x="3268" y="9072"/>
                </a:lnTo>
                <a:lnTo>
                  <a:pt x="3383" y="9051"/>
                </a:lnTo>
                <a:lnTo>
                  <a:pt x="3500" y="9034"/>
                </a:lnTo>
                <a:lnTo>
                  <a:pt x="3617" y="9024"/>
                </a:lnTo>
                <a:lnTo>
                  <a:pt x="3736" y="9018"/>
                </a:lnTo>
                <a:lnTo>
                  <a:pt x="3857" y="9018"/>
                </a:lnTo>
                <a:lnTo>
                  <a:pt x="3976" y="9023"/>
                </a:lnTo>
                <a:lnTo>
                  <a:pt x="4098" y="9033"/>
                </a:lnTo>
                <a:lnTo>
                  <a:pt x="4220" y="9049"/>
                </a:lnTo>
                <a:lnTo>
                  <a:pt x="4342" y="9070"/>
                </a:lnTo>
                <a:lnTo>
                  <a:pt x="4463" y="9096"/>
                </a:lnTo>
                <a:lnTo>
                  <a:pt x="4584" y="9127"/>
                </a:lnTo>
                <a:lnTo>
                  <a:pt x="4706" y="9164"/>
                </a:lnTo>
                <a:lnTo>
                  <a:pt x="4826" y="9206"/>
                </a:lnTo>
                <a:lnTo>
                  <a:pt x="4946" y="9252"/>
                </a:lnTo>
                <a:lnTo>
                  <a:pt x="5065" y="9305"/>
                </a:lnTo>
                <a:lnTo>
                  <a:pt x="5184" y="9363"/>
                </a:lnTo>
                <a:lnTo>
                  <a:pt x="5300" y="9425"/>
                </a:lnTo>
                <a:lnTo>
                  <a:pt x="5415" y="9493"/>
                </a:lnTo>
                <a:lnTo>
                  <a:pt x="5529" y="9566"/>
                </a:lnTo>
                <a:lnTo>
                  <a:pt x="5640" y="9644"/>
                </a:lnTo>
                <a:lnTo>
                  <a:pt x="5750" y="9727"/>
                </a:lnTo>
                <a:lnTo>
                  <a:pt x="5857" y="9815"/>
                </a:lnTo>
                <a:lnTo>
                  <a:pt x="5962" y="9909"/>
                </a:lnTo>
                <a:lnTo>
                  <a:pt x="6065" y="10007"/>
                </a:lnTo>
                <a:lnTo>
                  <a:pt x="6168" y="10115"/>
                </a:lnTo>
                <a:lnTo>
                  <a:pt x="6267" y="10226"/>
                </a:lnTo>
                <a:lnTo>
                  <a:pt x="6360" y="10339"/>
                </a:lnTo>
                <a:lnTo>
                  <a:pt x="6447" y="10456"/>
                </a:lnTo>
                <a:lnTo>
                  <a:pt x="6529" y="10574"/>
                </a:lnTo>
                <a:lnTo>
                  <a:pt x="6604" y="10695"/>
                </a:lnTo>
                <a:lnTo>
                  <a:pt x="6673" y="10816"/>
                </a:lnTo>
                <a:lnTo>
                  <a:pt x="6738" y="10941"/>
                </a:lnTo>
                <a:lnTo>
                  <a:pt x="6796" y="11065"/>
                </a:lnTo>
                <a:lnTo>
                  <a:pt x="6848" y="11191"/>
                </a:lnTo>
                <a:lnTo>
                  <a:pt x="6895" y="11318"/>
                </a:lnTo>
                <a:lnTo>
                  <a:pt x="6936" y="11446"/>
                </a:lnTo>
                <a:lnTo>
                  <a:pt x="6971" y="11574"/>
                </a:lnTo>
                <a:lnTo>
                  <a:pt x="7000" y="11702"/>
                </a:lnTo>
                <a:lnTo>
                  <a:pt x="7023" y="11831"/>
                </a:lnTo>
                <a:lnTo>
                  <a:pt x="7041" y="11959"/>
                </a:lnTo>
                <a:lnTo>
                  <a:pt x="7052" y="12087"/>
                </a:lnTo>
                <a:lnTo>
                  <a:pt x="7058" y="12214"/>
                </a:lnTo>
                <a:lnTo>
                  <a:pt x="7057" y="12341"/>
                </a:lnTo>
                <a:lnTo>
                  <a:pt x="7051" y="12466"/>
                </a:lnTo>
                <a:lnTo>
                  <a:pt x="7039" y="12589"/>
                </a:lnTo>
                <a:lnTo>
                  <a:pt x="7019" y="12712"/>
                </a:lnTo>
                <a:lnTo>
                  <a:pt x="6995" y="12832"/>
                </a:lnTo>
                <a:lnTo>
                  <a:pt x="6965" y="12952"/>
                </a:lnTo>
                <a:lnTo>
                  <a:pt x="6929" y="13068"/>
                </a:lnTo>
                <a:lnTo>
                  <a:pt x="6886" y="13183"/>
                </a:lnTo>
                <a:lnTo>
                  <a:pt x="6837" y="13294"/>
                </a:lnTo>
                <a:lnTo>
                  <a:pt x="6783" y="13402"/>
                </a:lnTo>
                <a:lnTo>
                  <a:pt x="6722" y="13508"/>
                </a:lnTo>
                <a:lnTo>
                  <a:pt x="6655" y="13610"/>
                </a:lnTo>
                <a:lnTo>
                  <a:pt x="6582" y="13710"/>
                </a:lnTo>
                <a:lnTo>
                  <a:pt x="6502" y="13805"/>
                </a:lnTo>
                <a:lnTo>
                  <a:pt x="6481" y="13816"/>
                </a:lnTo>
                <a:lnTo>
                  <a:pt x="6459" y="13827"/>
                </a:lnTo>
                <a:lnTo>
                  <a:pt x="6437" y="13838"/>
                </a:lnTo>
                <a:lnTo>
                  <a:pt x="6415" y="13848"/>
                </a:lnTo>
                <a:lnTo>
                  <a:pt x="6392" y="13858"/>
                </a:lnTo>
                <a:lnTo>
                  <a:pt x="6369" y="13867"/>
                </a:lnTo>
                <a:lnTo>
                  <a:pt x="6345" y="13876"/>
                </a:lnTo>
                <a:lnTo>
                  <a:pt x="6322" y="13884"/>
                </a:lnTo>
                <a:lnTo>
                  <a:pt x="4463" y="14370"/>
                </a:lnTo>
                <a:close/>
                <a:moveTo>
                  <a:pt x="2096" y="14991"/>
                </a:moveTo>
                <a:lnTo>
                  <a:pt x="2070" y="14997"/>
                </a:lnTo>
                <a:lnTo>
                  <a:pt x="2036" y="15005"/>
                </a:lnTo>
                <a:lnTo>
                  <a:pt x="1995" y="15014"/>
                </a:lnTo>
                <a:lnTo>
                  <a:pt x="1949" y="15024"/>
                </a:lnTo>
                <a:lnTo>
                  <a:pt x="1899" y="15034"/>
                </a:lnTo>
                <a:lnTo>
                  <a:pt x="1849" y="15043"/>
                </a:lnTo>
                <a:lnTo>
                  <a:pt x="1825" y="15046"/>
                </a:lnTo>
                <a:lnTo>
                  <a:pt x="1801" y="15050"/>
                </a:lnTo>
                <a:lnTo>
                  <a:pt x="1777" y="15052"/>
                </a:lnTo>
                <a:lnTo>
                  <a:pt x="1755" y="15054"/>
                </a:lnTo>
                <a:lnTo>
                  <a:pt x="1716" y="15053"/>
                </a:lnTo>
                <a:lnTo>
                  <a:pt x="1679" y="15049"/>
                </a:lnTo>
                <a:lnTo>
                  <a:pt x="1641" y="15044"/>
                </a:lnTo>
                <a:lnTo>
                  <a:pt x="1604" y="15037"/>
                </a:lnTo>
                <a:lnTo>
                  <a:pt x="1568" y="15029"/>
                </a:lnTo>
                <a:lnTo>
                  <a:pt x="1532" y="15018"/>
                </a:lnTo>
                <a:lnTo>
                  <a:pt x="1498" y="15006"/>
                </a:lnTo>
                <a:lnTo>
                  <a:pt x="1464" y="14993"/>
                </a:lnTo>
                <a:lnTo>
                  <a:pt x="1430" y="14978"/>
                </a:lnTo>
                <a:lnTo>
                  <a:pt x="1398" y="14961"/>
                </a:lnTo>
                <a:lnTo>
                  <a:pt x="1367" y="14943"/>
                </a:lnTo>
                <a:lnTo>
                  <a:pt x="1336" y="14923"/>
                </a:lnTo>
                <a:lnTo>
                  <a:pt x="1307" y="14902"/>
                </a:lnTo>
                <a:lnTo>
                  <a:pt x="1279" y="14880"/>
                </a:lnTo>
                <a:lnTo>
                  <a:pt x="1251" y="14856"/>
                </a:lnTo>
                <a:lnTo>
                  <a:pt x="1225" y="14832"/>
                </a:lnTo>
                <a:lnTo>
                  <a:pt x="1201" y="14804"/>
                </a:lnTo>
                <a:lnTo>
                  <a:pt x="1177" y="14777"/>
                </a:lnTo>
                <a:lnTo>
                  <a:pt x="1155" y="14749"/>
                </a:lnTo>
                <a:lnTo>
                  <a:pt x="1134" y="14720"/>
                </a:lnTo>
                <a:lnTo>
                  <a:pt x="1115" y="14689"/>
                </a:lnTo>
                <a:lnTo>
                  <a:pt x="1096" y="14658"/>
                </a:lnTo>
                <a:lnTo>
                  <a:pt x="1080" y="14626"/>
                </a:lnTo>
                <a:lnTo>
                  <a:pt x="1065" y="14593"/>
                </a:lnTo>
                <a:lnTo>
                  <a:pt x="1051" y="14559"/>
                </a:lnTo>
                <a:lnTo>
                  <a:pt x="1040" y="14524"/>
                </a:lnTo>
                <a:lnTo>
                  <a:pt x="1030" y="14488"/>
                </a:lnTo>
                <a:lnTo>
                  <a:pt x="1021" y="14452"/>
                </a:lnTo>
                <a:lnTo>
                  <a:pt x="1015" y="14415"/>
                </a:lnTo>
                <a:lnTo>
                  <a:pt x="1010" y="14378"/>
                </a:lnTo>
                <a:lnTo>
                  <a:pt x="1007" y="14340"/>
                </a:lnTo>
                <a:lnTo>
                  <a:pt x="1006" y="14302"/>
                </a:lnTo>
                <a:lnTo>
                  <a:pt x="1009" y="14268"/>
                </a:lnTo>
                <a:lnTo>
                  <a:pt x="1015" y="14229"/>
                </a:lnTo>
                <a:lnTo>
                  <a:pt x="1022" y="14189"/>
                </a:lnTo>
                <a:lnTo>
                  <a:pt x="1029" y="14149"/>
                </a:lnTo>
                <a:lnTo>
                  <a:pt x="1037" y="14110"/>
                </a:lnTo>
                <a:lnTo>
                  <a:pt x="1045" y="14074"/>
                </a:lnTo>
                <a:lnTo>
                  <a:pt x="1051" y="14043"/>
                </a:lnTo>
                <a:lnTo>
                  <a:pt x="1056" y="14020"/>
                </a:lnTo>
                <a:lnTo>
                  <a:pt x="1586" y="12106"/>
                </a:lnTo>
                <a:lnTo>
                  <a:pt x="1641" y="12105"/>
                </a:lnTo>
                <a:lnTo>
                  <a:pt x="1695" y="12105"/>
                </a:lnTo>
                <a:lnTo>
                  <a:pt x="1749" y="12107"/>
                </a:lnTo>
                <a:lnTo>
                  <a:pt x="1804" y="12111"/>
                </a:lnTo>
                <a:lnTo>
                  <a:pt x="1858" y="12116"/>
                </a:lnTo>
                <a:lnTo>
                  <a:pt x="1913" y="12122"/>
                </a:lnTo>
                <a:lnTo>
                  <a:pt x="1968" y="12130"/>
                </a:lnTo>
                <a:lnTo>
                  <a:pt x="2023" y="12139"/>
                </a:lnTo>
                <a:lnTo>
                  <a:pt x="2077" y="12149"/>
                </a:lnTo>
                <a:lnTo>
                  <a:pt x="2133" y="12161"/>
                </a:lnTo>
                <a:lnTo>
                  <a:pt x="2187" y="12175"/>
                </a:lnTo>
                <a:lnTo>
                  <a:pt x="2242" y="12190"/>
                </a:lnTo>
                <a:lnTo>
                  <a:pt x="2297" y="12206"/>
                </a:lnTo>
                <a:lnTo>
                  <a:pt x="2351" y="12224"/>
                </a:lnTo>
                <a:lnTo>
                  <a:pt x="2405" y="12243"/>
                </a:lnTo>
                <a:lnTo>
                  <a:pt x="2460" y="12264"/>
                </a:lnTo>
                <a:lnTo>
                  <a:pt x="2513" y="12286"/>
                </a:lnTo>
                <a:lnTo>
                  <a:pt x="2566" y="12309"/>
                </a:lnTo>
                <a:lnTo>
                  <a:pt x="2619" y="12335"/>
                </a:lnTo>
                <a:lnTo>
                  <a:pt x="2673" y="12362"/>
                </a:lnTo>
                <a:lnTo>
                  <a:pt x="2725" y="12390"/>
                </a:lnTo>
                <a:lnTo>
                  <a:pt x="2776" y="12420"/>
                </a:lnTo>
                <a:lnTo>
                  <a:pt x="2829" y="12451"/>
                </a:lnTo>
                <a:lnTo>
                  <a:pt x="2879" y="12483"/>
                </a:lnTo>
                <a:lnTo>
                  <a:pt x="2930" y="12517"/>
                </a:lnTo>
                <a:lnTo>
                  <a:pt x="2980" y="12553"/>
                </a:lnTo>
                <a:lnTo>
                  <a:pt x="3029" y="12590"/>
                </a:lnTo>
                <a:lnTo>
                  <a:pt x="3078" y="12629"/>
                </a:lnTo>
                <a:lnTo>
                  <a:pt x="3126" y="12669"/>
                </a:lnTo>
                <a:lnTo>
                  <a:pt x="3174" y="12711"/>
                </a:lnTo>
                <a:lnTo>
                  <a:pt x="3220" y="12754"/>
                </a:lnTo>
                <a:lnTo>
                  <a:pt x="3266" y="12799"/>
                </a:lnTo>
                <a:lnTo>
                  <a:pt x="3312" y="12845"/>
                </a:lnTo>
                <a:lnTo>
                  <a:pt x="3356" y="12893"/>
                </a:lnTo>
                <a:lnTo>
                  <a:pt x="3398" y="12941"/>
                </a:lnTo>
                <a:lnTo>
                  <a:pt x="3439" y="12990"/>
                </a:lnTo>
                <a:lnTo>
                  <a:pt x="3479" y="13039"/>
                </a:lnTo>
                <a:lnTo>
                  <a:pt x="3517" y="13089"/>
                </a:lnTo>
                <a:lnTo>
                  <a:pt x="3553" y="13139"/>
                </a:lnTo>
                <a:lnTo>
                  <a:pt x="3588" y="13191"/>
                </a:lnTo>
                <a:lnTo>
                  <a:pt x="3621" y="13243"/>
                </a:lnTo>
                <a:lnTo>
                  <a:pt x="3653" y="13295"/>
                </a:lnTo>
                <a:lnTo>
                  <a:pt x="3683" y="13348"/>
                </a:lnTo>
                <a:lnTo>
                  <a:pt x="3712" y="13401"/>
                </a:lnTo>
                <a:lnTo>
                  <a:pt x="3739" y="13455"/>
                </a:lnTo>
                <a:lnTo>
                  <a:pt x="3765" y="13509"/>
                </a:lnTo>
                <a:lnTo>
                  <a:pt x="3788" y="13563"/>
                </a:lnTo>
                <a:lnTo>
                  <a:pt x="3811" y="13617"/>
                </a:lnTo>
                <a:lnTo>
                  <a:pt x="3833" y="13671"/>
                </a:lnTo>
                <a:lnTo>
                  <a:pt x="3852" y="13727"/>
                </a:lnTo>
                <a:lnTo>
                  <a:pt x="3870" y="13782"/>
                </a:lnTo>
                <a:lnTo>
                  <a:pt x="3887" y="13837"/>
                </a:lnTo>
                <a:lnTo>
                  <a:pt x="3902" y="13892"/>
                </a:lnTo>
                <a:lnTo>
                  <a:pt x="3915" y="13948"/>
                </a:lnTo>
                <a:lnTo>
                  <a:pt x="3927" y="14004"/>
                </a:lnTo>
                <a:lnTo>
                  <a:pt x="3938" y="14060"/>
                </a:lnTo>
                <a:lnTo>
                  <a:pt x="3946" y="14115"/>
                </a:lnTo>
                <a:lnTo>
                  <a:pt x="3954" y="14170"/>
                </a:lnTo>
                <a:lnTo>
                  <a:pt x="3960" y="14225"/>
                </a:lnTo>
                <a:lnTo>
                  <a:pt x="3964" y="14282"/>
                </a:lnTo>
                <a:lnTo>
                  <a:pt x="3967" y="14337"/>
                </a:lnTo>
                <a:lnTo>
                  <a:pt x="3968" y="14391"/>
                </a:lnTo>
                <a:lnTo>
                  <a:pt x="3968" y="14446"/>
                </a:lnTo>
                <a:lnTo>
                  <a:pt x="3967" y="14500"/>
                </a:lnTo>
                <a:lnTo>
                  <a:pt x="2096" y="14991"/>
                </a:lnTo>
                <a:close/>
                <a:moveTo>
                  <a:pt x="5275" y="8311"/>
                </a:moveTo>
                <a:lnTo>
                  <a:pt x="5187" y="8277"/>
                </a:lnTo>
                <a:lnTo>
                  <a:pt x="5099" y="8245"/>
                </a:lnTo>
                <a:lnTo>
                  <a:pt x="5011" y="8215"/>
                </a:lnTo>
                <a:lnTo>
                  <a:pt x="4921" y="8186"/>
                </a:lnTo>
                <a:lnTo>
                  <a:pt x="4877" y="8173"/>
                </a:lnTo>
                <a:lnTo>
                  <a:pt x="4833" y="8159"/>
                </a:lnTo>
                <a:lnTo>
                  <a:pt x="4787" y="8147"/>
                </a:lnTo>
                <a:lnTo>
                  <a:pt x="4742" y="8135"/>
                </a:lnTo>
                <a:lnTo>
                  <a:pt x="4698" y="8124"/>
                </a:lnTo>
                <a:lnTo>
                  <a:pt x="4652" y="8113"/>
                </a:lnTo>
                <a:lnTo>
                  <a:pt x="4607" y="8103"/>
                </a:lnTo>
                <a:lnTo>
                  <a:pt x="4562" y="8093"/>
                </a:lnTo>
                <a:lnTo>
                  <a:pt x="4517" y="8084"/>
                </a:lnTo>
                <a:lnTo>
                  <a:pt x="4471" y="8075"/>
                </a:lnTo>
                <a:lnTo>
                  <a:pt x="4426" y="8067"/>
                </a:lnTo>
                <a:lnTo>
                  <a:pt x="4380" y="8059"/>
                </a:lnTo>
                <a:lnTo>
                  <a:pt x="4335" y="8052"/>
                </a:lnTo>
                <a:lnTo>
                  <a:pt x="4289" y="8045"/>
                </a:lnTo>
                <a:lnTo>
                  <a:pt x="4243" y="8039"/>
                </a:lnTo>
                <a:lnTo>
                  <a:pt x="4198" y="8034"/>
                </a:lnTo>
                <a:lnTo>
                  <a:pt x="4153" y="8029"/>
                </a:lnTo>
                <a:lnTo>
                  <a:pt x="4106" y="8025"/>
                </a:lnTo>
                <a:lnTo>
                  <a:pt x="4061" y="8021"/>
                </a:lnTo>
                <a:lnTo>
                  <a:pt x="4015" y="8018"/>
                </a:lnTo>
                <a:lnTo>
                  <a:pt x="3969" y="8015"/>
                </a:lnTo>
                <a:lnTo>
                  <a:pt x="3923" y="8013"/>
                </a:lnTo>
                <a:lnTo>
                  <a:pt x="3878" y="8011"/>
                </a:lnTo>
                <a:lnTo>
                  <a:pt x="3832" y="8011"/>
                </a:lnTo>
                <a:lnTo>
                  <a:pt x="7706" y="4116"/>
                </a:lnTo>
                <a:lnTo>
                  <a:pt x="7763" y="4063"/>
                </a:lnTo>
                <a:lnTo>
                  <a:pt x="7820" y="4012"/>
                </a:lnTo>
                <a:lnTo>
                  <a:pt x="7880" y="3964"/>
                </a:lnTo>
                <a:lnTo>
                  <a:pt x="7941" y="3918"/>
                </a:lnTo>
                <a:lnTo>
                  <a:pt x="8003" y="3875"/>
                </a:lnTo>
                <a:lnTo>
                  <a:pt x="8067" y="3834"/>
                </a:lnTo>
                <a:lnTo>
                  <a:pt x="8131" y="3796"/>
                </a:lnTo>
                <a:lnTo>
                  <a:pt x="8197" y="3760"/>
                </a:lnTo>
                <a:lnTo>
                  <a:pt x="8265" y="3725"/>
                </a:lnTo>
                <a:lnTo>
                  <a:pt x="8333" y="3694"/>
                </a:lnTo>
                <a:lnTo>
                  <a:pt x="8403" y="3665"/>
                </a:lnTo>
                <a:lnTo>
                  <a:pt x="8473" y="3638"/>
                </a:lnTo>
                <a:lnTo>
                  <a:pt x="8544" y="3613"/>
                </a:lnTo>
                <a:lnTo>
                  <a:pt x="8616" y="3591"/>
                </a:lnTo>
                <a:lnTo>
                  <a:pt x="8689" y="3571"/>
                </a:lnTo>
                <a:lnTo>
                  <a:pt x="8764" y="3554"/>
                </a:lnTo>
                <a:lnTo>
                  <a:pt x="8838" y="3539"/>
                </a:lnTo>
                <a:lnTo>
                  <a:pt x="8914" y="3526"/>
                </a:lnTo>
                <a:lnTo>
                  <a:pt x="8989" y="3515"/>
                </a:lnTo>
                <a:lnTo>
                  <a:pt x="9067" y="3507"/>
                </a:lnTo>
                <a:lnTo>
                  <a:pt x="9143" y="3501"/>
                </a:lnTo>
                <a:lnTo>
                  <a:pt x="9220" y="3497"/>
                </a:lnTo>
                <a:lnTo>
                  <a:pt x="9299" y="3496"/>
                </a:lnTo>
                <a:lnTo>
                  <a:pt x="9377" y="3497"/>
                </a:lnTo>
                <a:lnTo>
                  <a:pt x="9457" y="3500"/>
                </a:lnTo>
                <a:lnTo>
                  <a:pt x="9535" y="3505"/>
                </a:lnTo>
                <a:lnTo>
                  <a:pt x="9615" y="3512"/>
                </a:lnTo>
                <a:lnTo>
                  <a:pt x="9694" y="3522"/>
                </a:lnTo>
                <a:lnTo>
                  <a:pt x="9775" y="3534"/>
                </a:lnTo>
                <a:lnTo>
                  <a:pt x="9854" y="3548"/>
                </a:lnTo>
                <a:lnTo>
                  <a:pt x="9934" y="3565"/>
                </a:lnTo>
                <a:lnTo>
                  <a:pt x="10014" y="3583"/>
                </a:lnTo>
                <a:lnTo>
                  <a:pt x="5275" y="8311"/>
                </a:lnTo>
                <a:close/>
                <a:moveTo>
                  <a:pt x="7441" y="10165"/>
                </a:moveTo>
                <a:lnTo>
                  <a:pt x="7406" y="10107"/>
                </a:lnTo>
                <a:lnTo>
                  <a:pt x="7369" y="10049"/>
                </a:lnTo>
                <a:lnTo>
                  <a:pt x="7332" y="9992"/>
                </a:lnTo>
                <a:lnTo>
                  <a:pt x="7295" y="9936"/>
                </a:lnTo>
                <a:lnTo>
                  <a:pt x="7257" y="9880"/>
                </a:lnTo>
                <a:lnTo>
                  <a:pt x="7218" y="9824"/>
                </a:lnTo>
                <a:lnTo>
                  <a:pt x="7177" y="9768"/>
                </a:lnTo>
                <a:lnTo>
                  <a:pt x="7137" y="9714"/>
                </a:lnTo>
                <a:lnTo>
                  <a:pt x="7096" y="9660"/>
                </a:lnTo>
                <a:lnTo>
                  <a:pt x="7053" y="9606"/>
                </a:lnTo>
                <a:lnTo>
                  <a:pt x="7009" y="9553"/>
                </a:lnTo>
                <a:lnTo>
                  <a:pt x="6965" y="9500"/>
                </a:lnTo>
                <a:lnTo>
                  <a:pt x="6919" y="9448"/>
                </a:lnTo>
                <a:lnTo>
                  <a:pt x="6873" y="9397"/>
                </a:lnTo>
                <a:lnTo>
                  <a:pt x="6824" y="9347"/>
                </a:lnTo>
                <a:lnTo>
                  <a:pt x="6776" y="9297"/>
                </a:lnTo>
                <a:lnTo>
                  <a:pt x="6718" y="9240"/>
                </a:lnTo>
                <a:lnTo>
                  <a:pt x="6658" y="9185"/>
                </a:lnTo>
                <a:lnTo>
                  <a:pt x="6598" y="9131"/>
                </a:lnTo>
                <a:lnTo>
                  <a:pt x="6538" y="9079"/>
                </a:lnTo>
                <a:lnTo>
                  <a:pt x="6475" y="9029"/>
                </a:lnTo>
                <a:lnTo>
                  <a:pt x="6412" y="8978"/>
                </a:lnTo>
                <a:lnTo>
                  <a:pt x="6348" y="8930"/>
                </a:lnTo>
                <a:lnTo>
                  <a:pt x="6284" y="8884"/>
                </a:lnTo>
                <a:lnTo>
                  <a:pt x="6220" y="8838"/>
                </a:lnTo>
                <a:lnTo>
                  <a:pt x="6153" y="8794"/>
                </a:lnTo>
                <a:lnTo>
                  <a:pt x="6087" y="8750"/>
                </a:lnTo>
                <a:lnTo>
                  <a:pt x="6021" y="8707"/>
                </a:lnTo>
                <a:lnTo>
                  <a:pt x="5953" y="8666"/>
                </a:lnTo>
                <a:lnTo>
                  <a:pt x="5885" y="8626"/>
                </a:lnTo>
                <a:lnTo>
                  <a:pt x="5816" y="8587"/>
                </a:lnTo>
                <a:lnTo>
                  <a:pt x="5748" y="8549"/>
                </a:lnTo>
                <a:lnTo>
                  <a:pt x="10542" y="3766"/>
                </a:lnTo>
                <a:lnTo>
                  <a:pt x="10613" y="3798"/>
                </a:lnTo>
                <a:lnTo>
                  <a:pt x="10683" y="3831"/>
                </a:lnTo>
                <a:lnTo>
                  <a:pt x="10752" y="3866"/>
                </a:lnTo>
                <a:lnTo>
                  <a:pt x="10821" y="3903"/>
                </a:lnTo>
                <a:lnTo>
                  <a:pt x="10889" y="3942"/>
                </a:lnTo>
                <a:lnTo>
                  <a:pt x="10958" y="3983"/>
                </a:lnTo>
                <a:lnTo>
                  <a:pt x="11025" y="4026"/>
                </a:lnTo>
                <a:lnTo>
                  <a:pt x="11091" y="4070"/>
                </a:lnTo>
                <a:lnTo>
                  <a:pt x="11157" y="4115"/>
                </a:lnTo>
                <a:lnTo>
                  <a:pt x="11222" y="4163"/>
                </a:lnTo>
                <a:lnTo>
                  <a:pt x="11287" y="4212"/>
                </a:lnTo>
                <a:lnTo>
                  <a:pt x="11351" y="4263"/>
                </a:lnTo>
                <a:lnTo>
                  <a:pt x="11413" y="4317"/>
                </a:lnTo>
                <a:lnTo>
                  <a:pt x="11476" y="4372"/>
                </a:lnTo>
                <a:lnTo>
                  <a:pt x="11537" y="4428"/>
                </a:lnTo>
                <a:lnTo>
                  <a:pt x="11597" y="4487"/>
                </a:lnTo>
                <a:lnTo>
                  <a:pt x="11648" y="4537"/>
                </a:lnTo>
                <a:lnTo>
                  <a:pt x="11696" y="4590"/>
                </a:lnTo>
                <a:lnTo>
                  <a:pt x="11743" y="4642"/>
                </a:lnTo>
                <a:lnTo>
                  <a:pt x="11790" y="4696"/>
                </a:lnTo>
                <a:lnTo>
                  <a:pt x="11835" y="4749"/>
                </a:lnTo>
                <a:lnTo>
                  <a:pt x="11878" y="4803"/>
                </a:lnTo>
                <a:lnTo>
                  <a:pt x="11919" y="4859"/>
                </a:lnTo>
                <a:lnTo>
                  <a:pt x="11961" y="4915"/>
                </a:lnTo>
                <a:lnTo>
                  <a:pt x="12000" y="4970"/>
                </a:lnTo>
                <a:lnTo>
                  <a:pt x="12038" y="5027"/>
                </a:lnTo>
                <a:lnTo>
                  <a:pt x="12075" y="5084"/>
                </a:lnTo>
                <a:lnTo>
                  <a:pt x="12110" y="5142"/>
                </a:lnTo>
                <a:lnTo>
                  <a:pt x="12145" y="5200"/>
                </a:lnTo>
                <a:lnTo>
                  <a:pt x="12178" y="5258"/>
                </a:lnTo>
                <a:lnTo>
                  <a:pt x="12210" y="5316"/>
                </a:lnTo>
                <a:lnTo>
                  <a:pt x="12241" y="5375"/>
                </a:lnTo>
                <a:lnTo>
                  <a:pt x="7441" y="10165"/>
                </a:lnTo>
                <a:close/>
                <a:moveTo>
                  <a:pt x="8055" y="11941"/>
                </a:moveTo>
                <a:lnTo>
                  <a:pt x="8045" y="11856"/>
                </a:lnTo>
                <a:lnTo>
                  <a:pt x="8035" y="11772"/>
                </a:lnTo>
                <a:lnTo>
                  <a:pt x="8022" y="11687"/>
                </a:lnTo>
                <a:lnTo>
                  <a:pt x="8008" y="11603"/>
                </a:lnTo>
                <a:lnTo>
                  <a:pt x="7991" y="11519"/>
                </a:lnTo>
                <a:lnTo>
                  <a:pt x="7973" y="11435"/>
                </a:lnTo>
                <a:lnTo>
                  <a:pt x="7953" y="11352"/>
                </a:lnTo>
                <a:lnTo>
                  <a:pt x="7931" y="11270"/>
                </a:lnTo>
                <a:lnTo>
                  <a:pt x="7907" y="11187"/>
                </a:lnTo>
                <a:lnTo>
                  <a:pt x="7882" y="11105"/>
                </a:lnTo>
                <a:lnTo>
                  <a:pt x="7854" y="11024"/>
                </a:lnTo>
                <a:lnTo>
                  <a:pt x="7825" y="10943"/>
                </a:lnTo>
                <a:lnTo>
                  <a:pt x="7795" y="10861"/>
                </a:lnTo>
                <a:lnTo>
                  <a:pt x="7763" y="10781"/>
                </a:lnTo>
                <a:lnTo>
                  <a:pt x="7729" y="10702"/>
                </a:lnTo>
                <a:lnTo>
                  <a:pt x="7693" y="10622"/>
                </a:lnTo>
                <a:lnTo>
                  <a:pt x="12448" y="5878"/>
                </a:lnTo>
                <a:lnTo>
                  <a:pt x="12475" y="5965"/>
                </a:lnTo>
                <a:lnTo>
                  <a:pt x="12499" y="6051"/>
                </a:lnTo>
                <a:lnTo>
                  <a:pt x="12519" y="6137"/>
                </a:lnTo>
                <a:lnTo>
                  <a:pt x="12537" y="6223"/>
                </a:lnTo>
                <a:lnTo>
                  <a:pt x="12553" y="6310"/>
                </a:lnTo>
                <a:lnTo>
                  <a:pt x="12566" y="6396"/>
                </a:lnTo>
                <a:lnTo>
                  <a:pt x="12576" y="6482"/>
                </a:lnTo>
                <a:lnTo>
                  <a:pt x="12583" y="6568"/>
                </a:lnTo>
                <a:lnTo>
                  <a:pt x="12588" y="6654"/>
                </a:lnTo>
                <a:lnTo>
                  <a:pt x="12591" y="6739"/>
                </a:lnTo>
                <a:lnTo>
                  <a:pt x="12591" y="6824"/>
                </a:lnTo>
                <a:lnTo>
                  <a:pt x="12588" y="6908"/>
                </a:lnTo>
                <a:lnTo>
                  <a:pt x="12582" y="6992"/>
                </a:lnTo>
                <a:lnTo>
                  <a:pt x="12574" y="7075"/>
                </a:lnTo>
                <a:lnTo>
                  <a:pt x="12563" y="7158"/>
                </a:lnTo>
                <a:lnTo>
                  <a:pt x="12549" y="7239"/>
                </a:lnTo>
                <a:lnTo>
                  <a:pt x="12533" y="7320"/>
                </a:lnTo>
                <a:lnTo>
                  <a:pt x="12513" y="7400"/>
                </a:lnTo>
                <a:lnTo>
                  <a:pt x="12492" y="7479"/>
                </a:lnTo>
                <a:lnTo>
                  <a:pt x="12467" y="7557"/>
                </a:lnTo>
                <a:lnTo>
                  <a:pt x="12439" y="7635"/>
                </a:lnTo>
                <a:lnTo>
                  <a:pt x="12409" y="7710"/>
                </a:lnTo>
                <a:lnTo>
                  <a:pt x="12376" y="7784"/>
                </a:lnTo>
                <a:lnTo>
                  <a:pt x="12340" y="7857"/>
                </a:lnTo>
                <a:lnTo>
                  <a:pt x="12302" y="7930"/>
                </a:lnTo>
                <a:lnTo>
                  <a:pt x="12260" y="8000"/>
                </a:lnTo>
                <a:lnTo>
                  <a:pt x="12216" y="8069"/>
                </a:lnTo>
                <a:lnTo>
                  <a:pt x="12169" y="8136"/>
                </a:lnTo>
                <a:lnTo>
                  <a:pt x="12120" y="8203"/>
                </a:lnTo>
                <a:lnTo>
                  <a:pt x="12066" y="8267"/>
                </a:lnTo>
                <a:lnTo>
                  <a:pt x="12011" y="8329"/>
                </a:lnTo>
                <a:lnTo>
                  <a:pt x="11953" y="8389"/>
                </a:lnTo>
                <a:lnTo>
                  <a:pt x="11947" y="8394"/>
                </a:lnTo>
                <a:lnTo>
                  <a:pt x="11940" y="8400"/>
                </a:lnTo>
                <a:lnTo>
                  <a:pt x="11948" y="8406"/>
                </a:lnTo>
                <a:lnTo>
                  <a:pt x="8060" y="12314"/>
                </a:lnTo>
                <a:lnTo>
                  <a:pt x="8061" y="12268"/>
                </a:lnTo>
                <a:lnTo>
                  <a:pt x="8061" y="12222"/>
                </a:lnTo>
                <a:lnTo>
                  <a:pt x="8062" y="12175"/>
                </a:lnTo>
                <a:lnTo>
                  <a:pt x="8062" y="12129"/>
                </a:lnTo>
                <a:lnTo>
                  <a:pt x="8062" y="12082"/>
                </a:lnTo>
                <a:lnTo>
                  <a:pt x="8061" y="12035"/>
                </a:lnTo>
                <a:lnTo>
                  <a:pt x="8059" y="11988"/>
                </a:lnTo>
                <a:lnTo>
                  <a:pt x="8055" y="11941"/>
                </a:lnTo>
                <a:close/>
                <a:moveTo>
                  <a:pt x="14785" y="1295"/>
                </a:moveTo>
                <a:lnTo>
                  <a:pt x="14707" y="1218"/>
                </a:lnTo>
                <a:lnTo>
                  <a:pt x="14626" y="1144"/>
                </a:lnTo>
                <a:lnTo>
                  <a:pt x="14546" y="1072"/>
                </a:lnTo>
                <a:lnTo>
                  <a:pt x="14463" y="1003"/>
                </a:lnTo>
                <a:lnTo>
                  <a:pt x="14379" y="934"/>
                </a:lnTo>
                <a:lnTo>
                  <a:pt x="14294" y="869"/>
                </a:lnTo>
                <a:lnTo>
                  <a:pt x="14208" y="806"/>
                </a:lnTo>
                <a:lnTo>
                  <a:pt x="14119" y="745"/>
                </a:lnTo>
                <a:lnTo>
                  <a:pt x="14031" y="685"/>
                </a:lnTo>
                <a:lnTo>
                  <a:pt x="13941" y="629"/>
                </a:lnTo>
                <a:lnTo>
                  <a:pt x="13851" y="575"/>
                </a:lnTo>
                <a:lnTo>
                  <a:pt x="13758" y="523"/>
                </a:lnTo>
                <a:lnTo>
                  <a:pt x="13666" y="473"/>
                </a:lnTo>
                <a:lnTo>
                  <a:pt x="13572" y="426"/>
                </a:lnTo>
                <a:lnTo>
                  <a:pt x="13478" y="380"/>
                </a:lnTo>
                <a:lnTo>
                  <a:pt x="13382" y="338"/>
                </a:lnTo>
                <a:lnTo>
                  <a:pt x="13286" y="298"/>
                </a:lnTo>
                <a:lnTo>
                  <a:pt x="13190" y="260"/>
                </a:lnTo>
                <a:lnTo>
                  <a:pt x="13092" y="225"/>
                </a:lnTo>
                <a:lnTo>
                  <a:pt x="12995" y="193"/>
                </a:lnTo>
                <a:lnTo>
                  <a:pt x="12896" y="162"/>
                </a:lnTo>
                <a:lnTo>
                  <a:pt x="12798" y="134"/>
                </a:lnTo>
                <a:lnTo>
                  <a:pt x="12698" y="109"/>
                </a:lnTo>
                <a:lnTo>
                  <a:pt x="12598" y="86"/>
                </a:lnTo>
                <a:lnTo>
                  <a:pt x="12499" y="66"/>
                </a:lnTo>
                <a:lnTo>
                  <a:pt x="12398" y="49"/>
                </a:lnTo>
                <a:lnTo>
                  <a:pt x="12299" y="34"/>
                </a:lnTo>
                <a:lnTo>
                  <a:pt x="12198" y="22"/>
                </a:lnTo>
                <a:lnTo>
                  <a:pt x="12097" y="12"/>
                </a:lnTo>
                <a:lnTo>
                  <a:pt x="11996" y="5"/>
                </a:lnTo>
                <a:lnTo>
                  <a:pt x="11895" y="1"/>
                </a:lnTo>
                <a:lnTo>
                  <a:pt x="11795" y="0"/>
                </a:lnTo>
                <a:lnTo>
                  <a:pt x="11710" y="1"/>
                </a:lnTo>
                <a:lnTo>
                  <a:pt x="11626" y="4"/>
                </a:lnTo>
                <a:lnTo>
                  <a:pt x="11542" y="9"/>
                </a:lnTo>
                <a:lnTo>
                  <a:pt x="11459" y="16"/>
                </a:lnTo>
                <a:lnTo>
                  <a:pt x="11376" y="24"/>
                </a:lnTo>
                <a:lnTo>
                  <a:pt x="11294" y="35"/>
                </a:lnTo>
                <a:lnTo>
                  <a:pt x="11212" y="47"/>
                </a:lnTo>
                <a:lnTo>
                  <a:pt x="11131" y="62"/>
                </a:lnTo>
                <a:lnTo>
                  <a:pt x="11051" y="78"/>
                </a:lnTo>
                <a:lnTo>
                  <a:pt x="10971" y="96"/>
                </a:lnTo>
                <a:lnTo>
                  <a:pt x="10892" y="116"/>
                </a:lnTo>
                <a:lnTo>
                  <a:pt x="10814" y="139"/>
                </a:lnTo>
                <a:lnTo>
                  <a:pt x="10736" y="162"/>
                </a:lnTo>
                <a:lnTo>
                  <a:pt x="10660" y="187"/>
                </a:lnTo>
                <a:lnTo>
                  <a:pt x="10584" y="215"/>
                </a:lnTo>
                <a:lnTo>
                  <a:pt x="10509" y="243"/>
                </a:lnTo>
                <a:lnTo>
                  <a:pt x="10435" y="274"/>
                </a:lnTo>
                <a:lnTo>
                  <a:pt x="10361" y="307"/>
                </a:lnTo>
                <a:lnTo>
                  <a:pt x="10289" y="341"/>
                </a:lnTo>
                <a:lnTo>
                  <a:pt x="10217" y="377"/>
                </a:lnTo>
                <a:lnTo>
                  <a:pt x="10147" y="416"/>
                </a:lnTo>
                <a:lnTo>
                  <a:pt x="10078" y="455"/>
                </a:lnTo>
                <a:lnTo>
                  <a:pt x="10010" y="496"/>
                </a:lnTo>
                <a:lnTo>
                  <a:pt x="9943" y="539"/>
                </a:lnTo>
                <a:lnTo>
                  <a:pt x="9876" y="583"/>
                </a:lnTo>
                <a:lnTo>
                  <a:pt x="9811" y="629"/>
                </a:lnTo>
                <a:lnTo>
                  <a:pt x="9748" y="677"/>
                </a:lnTo>
                <a:lnTo>
                  <a:pt x="9684" y="727"/>
                </a:lnTo>
                <a:lnTo>
                  <a:pt x="9623" y="778"/>
                </a:lnTo>
                <a:lnTo>
                  <a:pt x="9562" y="831"/>
                </a:lnTo>
                <a:lnTo>
                  <a:pt x="9503" y="885"/>
                </a:lnTo>
                <a:lnTo>
                  <a:pt x="9446" y="941"/>
                </a:lnTo>
                <a:lnTo>
                  <a:pt x="6997" y="3403"/>
                </a:lnTo>
                <a:lnTo>
                  <a:pt x="6986" y="3412"/>
                </a:lnTo>
                <a:lnTo>
                  <a:pt x="6974" y="3422"/>
                </a:lnTo>
                <a:lnTo>
                  <a:pt x="6969" y="3428"/>
                </a:lnTo>
                <a:lnTo>
                  <a:pt x="6964" y="3435"/>
                </a:lnTo>
                <a:lnTo>
                  <a:pt x="6965" y="3436"/>
                </a:lnTo>
                <a:lnTo>
                  <a:pt x="1769" y="8659"/>
                </a:lnTo>
                <a:lnTo>
                  <a:pt x="1747" y="8681"/>
                </a:lnTo>
                <a:lnTo>
                  <a:pt x="1725" y="8704"/>
                </a:lnTo>
                <a:lnTo>
                  <a:pt x="1704" y="8728"/>
                </a:lnTo>
                <a:lnTo>
                  <a:pt x="1683" y="8751"/>
                </a:lnTo>
                <a:lnTo>
                  <a:pt x="1642" y="8799"/>
                </a:lnTo>
                <a:lnTo>
                  <a:pt x="1602" y="8847"/>
                </a:lnTo>
                <a:lnTo>
                  <a:pt x="1564" y="8897"/>
                </a:lnTo>
                <a:lnTo>
                  <a:pt x="1528" y="8949"/>
                </a:lnTo>
                <a:lnTo>
                  <a:pt x="1494" y="9002"/>
                </a:lnTo>
                <a:lnTo>
                  <a:pt x="1461" y="9055"/>
                </a:lnTo>
                <a:lnTo>
                  <a:pt x="1429" y="9109"/>
                </a:lnTo>
                <a:lnTo>
                  <a:pt x="1400" y="9165"/>
                </a:lnTo>
                <a:lnTo>
                  <a:pt x="1372" y="9221"/>
                </a:lnTo>
                <a:lnTo>
                  <a:pt x="1347" y="9279"/>
                </a:lnTo>
                <a:lnTo>
                  <a:pt x="1322" y="9336"/>
                </a:lnTo>
                <a:lnTo>
                  <a:pt x="1300" y="9395"/>
                </a:lnTo>
                <a:lnTo>
                  <a:pt x="1279" y="9454"/>
                </a:lnTo>
                <a:lnTo>
                  <a:pt x="1260" y="9514"/>
                </a:lnTo>
                <a:lnTo>
                  <a:pt x="78" y="13784"/>
                </a:lnTo>
                <a:lnTo>
                  <a:pt x="74" y="13803"/>
                </a:lnTo>
                <a:lnTo>
                  <a:pt x="65" y="13846"/>
                </a:lnTo>
                <a:lnTo>
                  <a:pt x="53" y="13908"/>
                </a:lnTo>
                <a:lnTo>
                  <a:pt x="38" y="13984"/>
                </a:lnTo>
                <a:lnTo>
                  <a:pt x="31" y="14025"/>
                </a:lnTo>
                <a:lnTo>
                  <a:pt x="24" y="14066"/>
                </a:lnTo>
                <a:lnTo>
                  <a:pt x="18" y="14109"/>
                </a:lnTo>
                <a:lnTo>
                  <a:pt x="12" y="14151"/>
                </a:lnTo>
                <a:lnTo>
                  <a:pt x="7" y="14192"/>
                </a:lnTo>
                <a:lnTo>
                  <a:pt x="3" y="14231"/>
                </a:lnTo>
                <a:lnTo>
                  <a:pt x="1" y="14268"/>
                </a:lnTo>
                <a:lnTo>
                  <a:pt x="0" y="14302"/>
                </a:lnTo>
                <a:lnTo>
                  <a:pt x="2" y="14392"/>
                </a:lnTo>
                <a:lnTo>
                  <a:pt x="9" y="14481"/>
                </a:lnTo>
                <a:lnTo>
                  <a:pt x="20" y="14569"/>
                </a:lnTo>
                <a:lnTo>
                  <a:pt x="36" y="14656"/>
                </a:lnTo>
                <a:lnTo>
                  <a:pt x="55" y="14740"/>
                </a:lnTo>
                <a:lnTo>
                  <a:pt x="79" y="14824"/>
                </a:lnTo>
                <a:lnTo>
                  <a:pt x="107" y="14906"/>
                </a:lnTo>
                <a:lnTo>
                  <a:pt x="139" y="14985"/>
                </a:lnTo>
                <a:lnTo>
                  <a:pt x="174" y="15063"/>
                </a:lnTo>
                <a:lnTo>
                  <a:pt x="212" y="15139"/>
                </a:lnTo>
                <a:lnTo>
                  <a:pt x="256" y="15212"/>
                </a:lnTo>
                <a:lnTo>
                  <a:pt x="301" y="15283"/>
                </a:lnTo>
                <a:lnTo>
                  <a:pt x="350" y="15352"/>
                </a:lnTo>
                <a:lnTo>
                  <a:pt x="402" y="15419"/>
                </a:lnTo>
                <a:lnTo>
                  <a:pt x="458" y="15483"/>
                </a:lnTo>
                <a:lnTo>
                  <a:pt x="516" y="15543"/>
                </a:lnTo>
                <a:lnTo>
                  <a:pt x="577" y="15601"/>
                </a:lnTo>
                <a:lnTo>
                  <a:pt x="642" y="15657"/>
                </a:lnTo>
                <a:lnTo>
                  <a:pt x="708" y="15709"/>
                </a:lnTo>
                <a:lnTo>
                  <a:pt x="778" y="15758"/>
                </a:lnTo>
                <a:lnTo>
                  <a:pt x="849" y="15804"/>
                </a:lnTo>
                <a:lnTo>
                  <a:pt x="922" y="15846"/>
                </a:lnTo>
                <a:lnTo>
                  <a:pt x="999" y="15884"/>
                </a:lnTo>
                <a:lnTo>
                  <a:pt x="1076" y="15919"/>
                </a:lnTo>
                <a:lnTo>
                  <a:pt x="1157" y="15952"/>
                </a:lnTo>
                <a:lnTo>
                  <a:pt x="1238" y="15979"/>
                </a:lnTo>
                <a:lnTo>
                  <a:pt x="1323" y="16003"/>
                </a:lnTo>
                <a:lnTo>
                  <a:pt x="1407" y="16022"/>
                </a:lnTo>
                <a:lnTo>
                  <a:pt x="1495" y="16038"/>
                </a:lnTo>
                <a:lnTo>
                  <a:pt x="1582" y="16049"/>
                </a:lnTo>
                <a:lnTo>
                  <a:pt x="1672" y="16056"/>
                </a:lnTo>
                <a:lnTo>
                  <a:pt x="1763" y="16058"/>
                </a:lnTo>
                <a:lnTo>
                  <a:pt x="1801" y="16057"/>
                </a:lnTo>
                <a:lnTo>
                  <a:pt x="1843" y="16054"/>
                </a:lnTo>
                <a:lnTo>
                  <a:pt x="1887" y="16049"/>
                </a:lnTo>
                <a:lnTo>
                  <a:pt x="1933" y="16044"/>
                </a:lnTo>
                <a:lnTo>
                  <a:pt x="1981" y="16037"/>
                </a:lnTo>
                <a:lnTo>
                  <a:pt x="2028" y="16029"/>
                </a:lnTo>
                <a:lnTo>
                  <a:pt x="2075" y="16020"/>
                </a:lnTo>
                <a:lnTo>
                  <a:pt x="2122" y="16012"/>
                </a:lnTo>
                <a:lnTo>
                  <a:pt x="2205" y="15995"/>
                </a:lnTo>
                <a:lnTo>
                  <a:pt x="2275" y="15980"/>
                </a:lnTo>
                <a:lnTo>
                  <a:pt x="2324" y="15969"/>
                </a:lnTo>
                <a:lnTo>
                  <a:pt x="2345" y="15964"/>
                </a:lnTo>
                <a:lnTo>
                  <a:pt x="6609" y="14846"/>
                </a:lnTo>
                <a:lnTo>
                  <a:pt x="6669" y="14827"/>
                </a:lnTo>
                <a:lnTo>
                  <a:pt x="6729" y="14805"/>
                </a:lnTo>
                <a:lnTo>
                  <a:pt x="6788" y="14783"/>
                </a:lnTo>
                <a:lnTo>
                  <a:pt x="6845" y="14759"/>
                </a:lnTo>
                <a:lnTo>
                  <a:pt x="6903" y="14733"/>
                </a:lnTo>
                <a:lnTo>
                  <a:pt x="6960" y="14705"/>
                </a:lnTo>
                <a:lnTo>
                  <a:pt x="7015" y="14675"/>
                </a:lnTo>
                <a:lnTo>
                  <a:pt x="7070" y="14644"/>
                </a:lnTo>
                <a:lnTo>
                  <a:pt x="7123" y="14612"/>
                </a:lnTo>
                <a:lnTo>
                  <a:pt x="7175" y="14577"/>
                </a:lnTo>
                <a:lnTo>
                  <a:pt x="7227" y="14541"/>
                </a:lnTo>
                <a:lnTo>
                  <a:pt x="7277" y="14502"/>
                </a:lnTo>
                <a:lnTo>
                  <a:pt x="7326" y="14463"/>
                </a:lnTo>
                <a:lnTo>
                  <a:pt x="7375" y="14422"/>
                </a:lnTo>
                <a:lnTo>
                  <a:pt x="7421" y="14380"/>
                </a:lnTo>
                <a:lnTo>
                  <a:pt x="7466" y="14336"/>
                </a:lnTo>
                <a:lnTo>
                  <a:pt x="15143" y="6617"/>
                </a:lnTo>
                <a:lnTo>
                  <a:pt x="15270" y="6483"/>
                </a:lnTo>
                <a:lnTo>
                  <a:pt x="15387" y="6344"/>
                </a:lnTo>
                <a:lnTo>
                  <a:pt x="15495" y="6200"/>
                </a:lnTo>
                <a:lnTo>
                  <a:pt x="15594" y="6053"/>
                </a:lnTo>
                <a:lnTo>
                  <a:pt x="15685" y="5900"/>
                </a:lnTo>
                <a:lnTo>
                  <a:pt x="15766" y="5744"/>
                </a:lnTo>
                <a:lnTo>
                  <a:pt x="15837" y="5584"/>
                </a:lnTo>
                <a:lnTo>
                  <a:pt x="15901" y="5421"/>
                </a:lnTo>
                <a:lnTo>
                  <a:pt x="15955" y="5254"/>
                </a:lnTo>
                <a:lnTo>
                  <a:pt x="16000" y="5084"/>
                </a:lnTo>
                <a:lnTo>
                  <a:pt x="16037" y="4913"/>
                </a:lnTo>
                <a:lnTo>
                  <a:pt x="16065" y="4739"/>
                </a:lnTo>
                <a:lnTo>
                  <a:pt x="16083" y="4563"/>
                </a:lnTo>
                <a:lnTo>
                  <a:pt x="16093" y="4387"/>
                </a:lnTo>
                <a:lnTo>
                  <a:pt x="16094" y="4208"/>
                </a:lnTo>
                <a:lnTo>
                  <a:pt x="16087" y="4030"/>
                </a:lnTo>
                <a:lnTo>
                  <a:pt x="16070" y="3850"/>
                </a:lnTo>
                <a:lnTo>
                  <a:pt x="16045" y="3669"/>
                </a:lnTo>
                <a:lnTo>
                  <a:pt x="16011" y="3490"/>
                </a:lnTo>
                <a:lnTo>
                  <a:pt x="15968" y="3310"/>
                </a:lnTo>
                <a:lnTo>
                  <a:pt x="15917" y="3131"/>
                </a:lnTo>
                <a:lnTo>
                  <a:pt x="15857" y="2953"/>
                </a:lnTo>
                <a:lnTo>
                  <a:pt x="15788" y="2776"/>
                </a:lnTo>
                <a:lnTo>
                  <a:pt x="15711" y="2601"/>
                </a:lnTo>
                <a:lnTo>
                  <a:pt x="15625" y="2428"/>
                </a:lnTo>
                <a:lnTo>
                  <a:pt x="15531" y="2257"/>
                </a:lnTo>
                <a:lnTo>
                  <a:pt x="15428" y="2089"/>
                </a:lnTo>
                <a:lnTo>
                  <a:pt x="15316" y="1923"/>
                </a:lnTo>
                <a:lnTo>
                  <a:pt x="15196" y="1760"/>
                </a:lnTo>
                <a:lnTo>
                  <a:pt x="15067" y="1602"/>
                </a:lnTo>
                <a:lnTo>
                  <a:pt x="14930" y="1446"/>
                </a:lnTo>
                <a:lnTo>
                  <a:pt x="14785" y="1295"/>
                </a:lnTo>
                <a:close/>
              </a:path>
            </a:pathLst>
          </a:custGeom>
          <a:solidFill>
            <a:sysClr val="window" lastClr="FFFFFF"/>
          </a:solidFill>
          <a:ln>
            <a:noFill/>
          </a:ln>
        </p:spPr>
        <p:txBody>
          <a:bodyPr vert="horz" wrap="square" lIns="68580" tIns="34290" rIns="68580" bIns="34290" numCol="1" anchor="t" anchorCtr="0" compatLnSpc="1"/>
          <a:p>
            <a:endParaRPr lang="id-ID" sz="1350"/>
          </a:p>
        </p:txBody>
      </p:sp>
      <p:sp>
        <p:nvSpPr>
          <p:cNvPr id="75" name="Oval 74"/>
          <p:cNvSpPr/>
          <p:nvPr>
            <p:custDataLst>
              <p:tags r:id="rId40"/>
            </p:custDataLst>
          </p:nvPr>
        </p:nvSpPr>
        <p:spPr>
          <a:xfrm>
            <a:off x="6464418" y="2543743"/>
            <a:ext cx="552199" cy="552199"/>
          </a:xfrm>
          <a:prstGeom prst="ellipse">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p>
        </p:txBody>
      </p:sp>
      <p:sp>
        <p:nvSpPr>
          <p:cNvPr id="109" name="Freeform 213"/>
          <p:cNvSpPr>
            <a:spLocks noEditPoints="1"/>
          </p:cNvSpPr>
          <p:nvPr>
            <p:custDataLst>
              <p:tags r:id="rId41"/>
            </p:custDataLst>
          </p:nvPr>
        </p:nvSpPr>
        <p:spPr bwMode="auto">
          <a:xfrm>
            <a:off x="6574552" y="2683530"/>
            <a:ext cx="275579" cy="275580"/>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ysClr val="window" lastClr="FFFFFF"/>
          </a:solidFill>
          <a:ln>
            <a:noFill/>
          </a:ln>
        </p:spPr>
        <p:txBody>
          <a:bodyPr vert="horz" wrap="square" lIns="68580" tIns="34290" rIns="68580" bIns="34290" numCol="1" anchor="t" anchorCtr="0" compatLnSpc="1"/>
          <a:p>
            <a:endParaRPr lang="id-ID" sz="1350"/>
          </a:p>
        </p:txBody>
      </p:sp>
      <p:pic>
        <p:nvPicPr>
          <p:cNvPr id="10" name="图片 9"/>
          <p:cNvPicPr>
            <a:picLocks noChangeAspect="1"/>
          </p:cNvPicPr>
          <p:nvPr/>
        </p:nvPicPr>
        <p:blipFill>
          <a:blip r:embed="rId42"/>
          <a:srcRect l="27455" t="13010" r="23667" b="7919"/>
          <a:stretch>
            <a:fillRect/>
          </a:stretch>
        </p:blipFill>
        <p:spPr>
          <a:xfrm>
            <a:off x="8031480" y="31115"/>
            <a:ext cx="1024255" cy="1242695"/>
          </a:xfrm>
          <a:prstGeom prst="rect">
            <a:avLst/>
          </a:prstGeom>
        </p:spPr>
      </p:pic>
    </p:spTree>
    <p:custDataLst>
      <p:tags r:id="rId4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2000"/>
                            </p:stCondLst>
                            <p:childTnLst>
                              <p:par>
                                <p:cTn id="41" presetID="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0-#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 presetClass="entr" presetSubtype="8"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2" presetClass="entr" presetSubtype="8"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0-#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0-#ppt_w/2"/>
                                          </p:val>
                                        </p:tav>
                                        <p:tav tm="100000">
                                          <p:val>
                                            <p:strVal val="#ppt_x"/>
                                          </p:val>
                                        </p:tav>
                                      </p:tavLst>
                                    </p:anim>
                                    <p:anim calcmode="lin" valueType="num">
                                      <p:cBhvr additive="base">
                                        <p:cTn id="5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24" grpId="0"/>
      <p:bldP spid="25" grpId="0"/>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78849"/>
          <p:cNvSpPr>
            <a:spLocks noGrp="1"/>
          </p:cNvSpPr>
          <p:nvPr>
            <p:ph type="title"/>
          </p:nvPr>
        </p:nvSpPr>
        <p:spPr>
          <a:xfrm>
            <a:off x="1431925" y="1201420"/>
            <a:ext cx="7245350" cy="720725"/>
          </a:xfrm>
        </p:spPr>
        <p:txBody>
          <a:bodyPr anchor="ctr"/>
          <a:lstStyle/>
          <a:p>
            <a:r>
              <a:rPr lang="zh-CN" altLang="en-US" sz="3200" b="1" kern="1200" dirty="0">
                <a:solidFill>
                  <a:srgbClr val="1B3655"/>
                </a:solidFill>
                <a:latin typeface="+mj-ea"/>
                <a:ea typeface="+mj-ea"/>
                <a:cs typeface="+mj-cs"/>
                <a:sym typeface="Arial" panose="020B0604020202020204" pitchFamily="34" charset="0"/>
              </a:rPr>
              <a:t>国内全科医学教育发展及全科医生培养</a:t>
            </a:r>
            <a:endParaRPr lang="zh-CN" altLang="en-US" sz="3200" b="1" kern="1200" dirty="0">
              <a:solidFill>
                <a:srgbClr val="1B3655"/>
              </a:solidFill>
              <a:latin typeface="+mj-ea"/>
              <a:ea typeface="+mj-ea"/>
              <a:cs typeface="+mj-cs"/>
              <a:sym typeface="Arial" panose="020B0604020202020204" pitchFamily="34" charset="0"/>
            </a:endParaRPr>
          </a:p>
        </p:txBody>
      </p:sp>
      <p:sp>
        <p:nvSpPr>
          <p:cNvPr id="62466" name="矩形 78851"/>
          <p:cNvSpPr/>
          <p:nvPr/>
        </p:nvSpPr>
        <p:spPr>
          <a:xfrm>
            <a:off x="827088" y="2276793"/>
            <a:ext cx="7704137" cy="922020"/>
          </a:xfrm>
          <a:prstGeom prst="rect">
            <a:avLst/>
          </a:prstGeom>
          <a:solidFill>
            <a:srgbClr val="99CCFF"/>
          </a:solidFill>
          <a:ln w="9525">
            <a:noFill/>
          </a:ln>
        </p:spPr>
        <p:txBody>
          <a:bodyPr wrap="square">
            <a:spAutoFit/>
          </a:bodyPr>
          <a:lstStyle/>
          <a:p>
            <a:pPr lvl="0" algn="ctr">
              <a:lnSpc>
                <a:spcPct val="100000"/>
              </a:lnSpc>
              <a:spcBef>
                <a:spcPct val="0"/>
              </a:spcBef>
              <a:buClr>
                <a:schemeClr val="tx2"/>
              </a:buClr>
              <a:buSzPct val="95000"/>
              <a:buFont typeface="Wingdings" panose="05000000000000000000" pitchFamily="2" charset="2"/>
            </a:pPr>
            <a:r>
              <a:rPr lang="en-US" altLang="zh-CN" b="1">
                <a:solidFill>
                  <a:srgbClr val="FF0000"/>
                </a:solidFill>
                <a:latin typeface="黑体" panose="02010609060101010101" pitchFamily="49" charset="-122"/>
                <a:ea typeface="黑体" panose="02010609060101010101" pitchFamily="49" charset="-122"/>
                <a:sym typeface="宋体" panose="02010600030101010101" pitchFamily="2" charset="-122"/>
              </a:rPr>
              <a:t>2011</a:t>
            </a:r>
            <a:r>
              <a:rPr lang="zh-CN" altLang="en-US" b="1" dirty="0">
                <a:solidFill>
                  <a:srgbClr val="FF0000"/>
                </a:solidFill>
                <a:latin typeface="黑体" panose="02010609060101010101" pitchFamily="49" charset="-122"/>
                <a:ea typeface="黑体" panose="02010609060101010101" pitchFamily="49" charset="-122"/>
                <a:sym typeface="宋体" panose="02010600030101010101" pitchFamily="2" charset="-122"/>
              </a:rPr>
              <a:t>年</a:t>
            </a:r>
            <a:r>
              <a:rPr lang="en-US" altLang="zh-CN" b="1">
                <a:solidFill>
                  <a:srgbClr val="FF0000"/>
                </a:solidFill>
                <a:latin typeface="黑体" panose="02010609060101010101" pitchFamily="49" charset="-122"/>
                <a:ea typeface="黑体" panose="02010609060101010101" pitchFamily="49" charset="-122"/>
                <a:sym typeface="宋体" panose="02010600030101010101" pitchFamily="2" charset="-122"/>
              </a:rPr>
              <a:t>7</a:t>
            </a:r>
            <a:r>
              <a:rPr lang="zh-CN" altLang="en-US" b="1" dirty="0">
                <a:solidFill>
                  <a:srgbClr val="FF0000"/>
                </a:solidFill>
                <a:latin typeface="黑体" panose="02010609060101010101" pitchFamily="49" charset="-122"/>
                <a:ea typeface="黑体" panose="02010609060101010101" pitchFamily="49" charset="-122"/>
                <a:sym typeface="宋体" panose="02010600030101010101" pitchFamily="2" charset="-122"/>
              </a:rPr>
              <a:t>月</a:t>
            </a:r>
            <a:r>
              <a:rPr lang="en-US" altLang="zh-CN" b="1">
                <a:solidFill>
                  <a:srgbClr val="FF0000"/>
                </a:solidFill>
                <a:latin typeface="黑体" panose="02010609060101010101" pitchFamily="49" charset="-122"/>
                <a:ea typeface="黑体" panose="02010609060101010101" pitchFamily="49" charset="-122"/>
                <a:sym typeface="宋体" panose="02010600030101010101" pitchFamily="2" charset="-122"/>
              </a:rPr>
              <a:t>《</a:t>
            </a:r>
            <a:r>
              <a:rPr lang="zh-CN" altLang="en-US" b="1" dirty="0">
                <a:solidFill>
                  <a:srgbClr val="FF0000"/>
                </a:solidFill>
                <a:latin typeface="黑体" panose="02010609060101010101" pitchFamily="49" charset="-122"/>
                <a:ea typeface="黑体" panose="02010609060101010101" pitchFamily="49" charset="-122"/>
                <a:sym typeface="宋体" panose="02010600030101010101" pitchFamily="2" charset="-122"/>
              </a:rPr>
              <a:t>国务院关于建立全科医生指导意见》</a:t>
            </a:r>
            <a:r>
              <a:rPr lang="en-US" altLang="zh-CN">
                <a:latin typeface="黑体" panose="02010609060101010101" pitchFamily="49" charset="-122"/>
                <a:ea typeface="黑体" panose="02010609060101010101" pitchFamily="49" charset="-122"/>
                <a:sym typeface="宋体" panose="02010600030101010101" pitchFamily="2" charset="-122"/>
              </a:rPr>
              <a:t>    </a:t>
            </a:r>
            <a:endParaRPr lang="en-US" altLang="zh-CN">
              <a:latin typeface="黑体" panose="02010609060101010101" pitchFamily="49" charset="-122"/>
              <a:ea typeface="黑体" panose="02010609060101010101" pitchFamily="49" charset="-122"/>
              <a:sym typeface="宋体" panose="02010600030101010101" pitchFamily="2" charset="-122"/>
            </a:endParaRPr>
          </a:p>
          <a:p>
            <a:pPr lvl="0">
              <a:lnSpc>
                <a:spcPct val="100000"/>
              </a:lnSpc>
              <a:spcBef>
                <a:spcPct val="0"/>
              </a:spcBef>
              <a:buClr>
                <a:schemeClr val="tx2"/>
              </a:buClr>
              <a:buSzPct val="95000"/>
              <a:buFont typeface="Wingdings" panose="05000000000000000000" pitchFamily="2" charset="2"/>
            </a:pPr>
            <a:r>
              <a:rPr lang="en-US" altLang="zh-CN">
                <a:latin typeface="黑体" panose="02010609060101010101" pitchFamily="49" charset="-122"/>
                <a:ea typeface="黑体" panose="02010609060101010101" pitchFamily="49" charset="-122"/>
                <a:sym typeface="宋体" panose="02010600030101010101" pitchFamily="2" charset="-122"/>
              </a:rPr>
              <a:t>    2020</a:t>
            </a:r>
            <a:r>
              <a:rPr lang="zh-CN" altLang="en-US" dirty="0">
                <a:latin typeface="黑体" panose="02010609060101010101" pitchFamily="49" charset="-122"/>
                <a:ea typeface="黑体" panose="02010609060101010101" pitchFamily="49" charset="-122"/>
                <a:sym typeface="宋体" panose="02010600030101010101" pitchFamily="2" charset="-122"/>
              </a:rPr>
              <a:t>年在我国初步建立充满生机和活力的全科医生制度，基本形成</a:t>
            </a:r>
            <a:r>
              <a:rPr lang="en-US" altLang="zh-CN" dirty="0">
                <a:latin typeface="黑体" panose="02010609060101010101" pitchFamily="49" charset="-122"/>
                <a:ea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sym typeface="宋体" panose="02010600030101010101" pitchFamily="2" charset="-122"/>
              </a:rPr>
              <a:t>统一规范的的全科医生培养模式</a:t>
            </a:r>
            <a:r>
              <a:rPr lang="en-US" altLang="zh-CN" dirty="0">
                <a:latin typeface="黑体" panose="02010609060101010101" pitchFamily="49" charset="-122"/>
                <a:ea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sym typeface="宋体" panose="02010600030101010101" pitchFamily="2" charset="-122"/>
              </a:rPr>
              <a:t>和“多渠道培养合格的全科医生</a:t>
            </a:r>
            <a:r>
              <a:rPr lang="en-US" altLang="zh-CN" dirty="0">
                <a:latin typeface="黑体" panose="02010609060101010101" pitchFamily="49" charset="-122"/>
                <a:ea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sym typeface="宋体" panose="02010600030101010101" pitchFamily="2" charset="-122"/>
              </a:rPr>
              <a:t>。</a:t>
            </a:r>
            <a:endParaRPr lang="zh-CN" altLang="en-US" dirty="0">
              <a:latin typeface="黑体" panose="02010609060101010101" pitchFamily="49" charset="-122"/>
              <a:ea typeface="黑体" panose="02010609060101010101" pitchFamily="49" charset="-122"/>
              <a:sym typeface="宋体" panose="02010600030101010101" pitchFamily="2"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
        <p:nvSpPr>
          <p:cNvPr id="3" name="文本框 2"/>
          <p:cNvSpPr txBox="1"/>
          <p:nvPr/>
        </p:nvSpPr>
        <p:spPr>
          <a:xfrm>
            <a:off x="1043305" y="3429000"/>
            <a:ext cx="3695065" cy="3092450"/>
          </a:xfrm>
          <a:prstGeom prst="rect">
            <a:avLst/>
          </a:prstGeom>
          <a:solidFill>
            <a:srgbClr val="92D050"/>
          </a:solidFill>
        </p:spPr>
        <p:txBody>
          <a:bodyPr wrap="square" rtlCol="0" anchor="t">
            <a:spAutoFit/>
          </a:bodyPr>
          <a:p>
            <a:pPr algn="ctr"/>
            <a:r>
              <a:rPr lang="zh-CN" altLang="en-US" b="1">
                <a:solidFill>
                  <a:srgbClr val="FF0000"/>
                </a:solidFill>
              </a:rPr>
              <a:t>统一规范的全科医生培养制度</a:t>
            </a:r>
            <a:endParaRPr lang="zh-CN" altLang="en-US"/>
          </a:p>
          <a:p>
            <a:pPr marL="285750" indent="-285750" algn="l">
              <a:buFont typeface="Arial" panose="020B0604020202020204" pitchFamily="34" charset="0"/>
              <a:buChar char="•"/>
            </a:pPr>
            <a:r>
              <a:rPr lang="en-US" altLang="zh-CN" sz="1400"/>
              <a:t>5+3</a:t>
            </a:r>
            <a:r>
              <a:rPr lang="zh-CN" altLang="en-US" sz="1400"/>
              <a:t>模式</a:t>
            </a:r>
            <a:endParaRPr lang="zh-CN" altLang="en-US" sz="1400"/>
          </a:p>
          <a:p>
            <a:pPr marL="285750" indent="-285750" algn="l">
              <a:buFont typeface="Arial" panose="020B0604020202020204" pitchFamily="34" charset="0"/>
              <a:buChar char="•"/>
            </a:pPr>
            <a:r>
              <a:rPr lang="zh-CN" altLang="en-US" sz="1400"/>
              <a:t>过渡期</a:t>
            </a:r>
            <a:r>
              <a:rPr lang="en-US" altLang="zh-CN" sz="1400"/>
              <a:t>——</a:t>
            </a:r>
            <a:r>
              <a:rPr lang="zh-CN" altLang="en-US" sz="1400"/>
              <a:t>毕业后规范化培训，临床医学研究生教育</a:t>
            </a:r>
            <a:endParaRPr lang="zh-CN" altLang="en-US" sz="1400"/>
          </a:p>
          <a:p>
            <a:pPr marL="285750" indent="-285750" algn="l">
              <a:buFont typeface="Arial" panose="020B0604020202020204" pitchFamily="34" charset="0"/>
              <a:buChar char="•"/>
            </a:pPr>
            <a:r>
              <a:rPr lang="zh-CN" altLang="en-US" sz="1400"/>
              <a:t>统一培养方法和内容</a:t>
            </a:r>
            <a:endParaRPr lang="zh-CN" altLang="en-US" sz="1400"/>
          </a:p>
          <a:p>
            <a:pPr marL="285750" indent="-285750" algn="l">
              <a:buFont typeface="Arial" panose="020B0604020202020204" pitchFamily="34" charset="0"/>
              <a:buChar char="•"/>
            </a:pPr>
            <a:r>
              <a:rPr lang="zh-CN" altLang="en-US" sz="1400"/>
              <a:t>规范管理</a:t>
            </a:r>
            <a:endParaRPr lang="zh-CN" altLang="en-US" sz="1400"/>
          </a:p>
          <a:p>
            <a:pPr marL="285750" indent="-285750" algn="l">
              <a:buFont typeface="Arial" panose="020B0604020202020204" pitchFamily="34" charset="0"/>
              <a:buChar char="•"/>
            </a:pPr>
            <a:r>
              <a:rPr lang="zh-CN" altLang="en-US" sz="1400"/>
              <a:t>统一执业准入条件</a:t>
            </a:r>
            <a:endParaRPr lang="zh-CN" altLang="en-US" sz="1400"/>
          </a:p>
          <a:p>
            <a:pPr marL="285750" indent="-285750" algn="l">
              <a:buFont typeface="Arial" panose="020B0604020202020204" pitchFamily="34" charset="0"/>
              <a:buChar char="•"/>
            </a:pPr>
            <a:r>
              <a:rPr lang="zh-CN" altLang="en-US" sz="1400"/>
              <a:t>完善临床基础教育</a:t>
            </a:r>
            <a:endParaRPr lang="zh-CN" altLang="en-US" sz="1400"/>
          </a:p>
          <a:p>
            <a:pPr marL="285750" indent="-285750" algn="l">
              <a:buFont typeface="Arial" panose="020B0604020202020204" pitchFamily="34" charset="0"/>
              <a:buChar char="•"/>
            </a:pPr>
            <a:r>
              <a:rPr lang="zh-CN" altLang="en-US" sz="1400"/>
              <a:t>改革全科研究生教育</a:t>
            </a:r>
            <a:endParaRPr lang="zh-CN" altLang="en-US" sz="1400"/>
          </a:p>
          <a:p>
            <a:pPr marL="285750" indent="-285750" algn="l">
              <a:buFont typeface="Arial" panose="020B0604020202020204" pitchFamily="34" charset="0"/>
              <a:buChar char="•"/>
            </a:pPr>
            <a:r>
              <a:rPr lang="zh-CN" altLang="en-US" sz="1400"/>
              <a:t>加强继续教育</a:t>
            </a:r>
            <a:endParaRPr lang="zh-CN" altLang="en-US" sz="1400"/>
          </a:p>
        </p:txBody>
      </p:sp>
      <p:sp>
        <p:nvSpPr>
          <p:cNvPr id="4" name="文本框 3"/>
          <p:cNvSpPr txBox="1"/>
          <p:nvPr/>
        </p:nvSpPr>
        <p:spPr>
          <a:xfrm>
            <a:off x="5147945" y="3429000"/>
            <a:ext cx="3510280" cy="3134360"/>
          </a:xfrm>
          <a:prstGeom prst="rect">
            <a:avLst/>
          </a:prstGeom>
          <a:solidFill>
            <a:schemeClr val="tx2">
              <a:lumMod val="40000"/>
              <a:lumOff val="60000"/>
            </a:schemeClr>
          </a:solidFill>
        </p:spPr>
        <p:txBody>
          <a:bodyPr wrap="square" rtlCol="0" anchor="t">
            <a:spAutoFit/>
          </a:bodyPr>
          <a:p>
            <a:pPr algn="ctr"/>
            <a:r>
              <a:rPr lang="zh-CN" altLang="en-US" b="1">
                <a:solidFill>
                  <a:srgbClr val="FF0000"/>
                </a:solidFill>
              </a:rPr>
              <a:t>多渠道培养合格的全科医生</a:t>
            </a:r>
            <a:endParaRPr lang="zh-CN" altLang="en-US" b="1">
              <a:solidFill>
                <a:srgbClr val="FF0000"/>
              </a:solidFill>
            </a:endParaRPr>
          </a:p>
          <a:p>
            <a:pPr marL="285750" indent="-285750" algn="l">
              <a:buFont typeface="Arial" panose="020B0604020202020204" pitchFamily="34" charset="0"/>
              <a:buChar char="•"/>
            </a:pPr>
            <a:r>
              <a:rPr lang="zh-CN" altLang="en-US"/>
              <a:t>基层医生转岗培训</a:t>
            </a:r>
            <a:endParaRPr lang="zh-CN" altLang="en-US"/>
          </a:p>
          <a:p>
            <a:pPr marL="285750" indent="-285750" algn="l">
              <a:buFont typeface="Arial" panose="020B0604020202020204" pitchFamily="34" charset="0"/>
              <a:buChar char="•"/>
            </a:pPr>
            <a:r>
              <a:rPr lang="zh-CN" altLang="en-US"/>
              <a:t>强化定向培养全科医生能力</a:t>
            </a:r>
            <a:endParaRPr lang="zh-CN" altLang="en-US"/>
          </a:p>
          <a:p>
            <a:pPr marL="285750" indent="-285750" algn="l">
              <a:buFont typeface="Arial" panose="020B0604020202020204" pitchFamily="34" charset="0"/>
              <a:buChar char="•"/>
            </a:pPr>
            <a:r>
              <a:rPr lang="zh-CN" altLang="en-US"/>
              <a:t>提升基层在岗医生学历层次</a:t>
            </a:r>
            <a:endParaRPr lang="zh-CN" altLang="en-US"/>
          </a:p>
          <a:p>
            <a:pPr marL="285750" indent="-285750" algn="l">
              <a:buFont typeface="Arial" panose="020B0604020202020204" pitchFamily="34" charset="0"/>
              <a:buChar char="•"/>
            </a:pPr>
            <a:r>
              <a:rPr lang="zh-CN" altLang="en-US"/>
              <a:t>鼓励到基层服务</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3"/>
          <p:cNvSpPr>
            <a:spLocks noGrp="1"/>
          </p:cNvSpPr>
          <p:nvPr>
            <p:ph type="title"/>
          </p:nvPr>
        </p:nvSpPr>
        <p:spPr>
          <a:xfrm>
            <a:off x="1692275" y="1117600"/>
            <a:ext cx="7248525" cy="723900"/>
          </a:xfrm>
        </p:spPr>
        <p:txBody>
          <a:bodyPr anchor="b"/>
          <a:lstStyle/>
          <a:p>
            <a:r>
              <a:rPr lang="zh-CN" altLang="en-US" sz="3600" kern="1200" dirty="0" smtClean="0">
                <a:solidFill>
                  <a:schemeClr val="accent5">
                    <a:lumMod val="25000"/>
                  </a:schemeClr>
                </a:solidFill>
                <a:latin typeface="+mj-lt"/>
                <a:ea typeface="+mj-ea"/>
                <a:cs typeface="+mj-cs"/>
                <a:sym typeface="Arial" panose="020B0604020202020204" pitchFamily="34" charset="0"/>
              </a:rPr>
              <a:t>（一）医学本科生的全科医学教育</a:t>
            </a:r>
            <a:endParaRPr lang="zh-CN" altLang="en-US" sz="3600" kern="1200">
              <a:latin typeface="+mj-ea"/>
              <a:ea typeface="+mj-ea"/>
              <a:cs typeface="+mj-cs"/>
              <a:sym typeface="Arial" panose="020B0604020202020204" pitchFamily="34" charset="0"/>
            </a:endParaRPr>
          </a:p>
        </p:txBody>
      </p:sp>
      <p:sp>
        <p:nvSpPr>
          <p:cNvPr id="81922" name="文本框 4"/>
          <p:cNvSpPr txBox="1"/>
          <p:nvPr/>
        </p:nvSpPr>
        <p:spPr>
          <a:xfrm>
            <a:off x="611188" y="2276475"/>
            <a:ext cx="6900862" cy="2890520"/>
          </a:xfrm>
          <a:prstGeom prst="rect">
            <a:avLst/>
          </a:prstGeom>
          <a:noFill/>
          <a:ln w="9525">
            <a:noFill/>
          </a:ln>
        </p:spPr>
        <p:txBody>
          <a:bodyPr>
            <a:spAutoFit/>
          </a:bodyPr>
          <a:lstStyle/>
          <a:p>
            <a:pPr lvl="0">
              <a:lnSpc>
                <a:spcPct val="100000"/>
              </a:lnSpc>
              <a:spcBef>
                <a:spcPct val="0"/>
              </a:spcBef>
            </a:pPr>
            <a:r>
              <a:rPr lang="zh-CN" altLang="en-US" sz="2600">
                <a:solidFill>
                  <a:srgbClr val="000000"/>
                </a:solidFill>
                <a:latin typeface="+mn-ea"/>
                <a:ea typeface="+mn-ea"/>
                <a:cs typeface="+mn-ea"/>
                <a:sym typeface="Arial" panose="020B0604020202020204" pitchFamily="34" charset="0"/>
              </a:rPr>
              <a:t>教学目标：</a:t>
            </a:r>
            <a:endParaRPr lang="zh-CN" altLang="en-US">
              <a:latin typeface="+mn-ea"/>
              <a:ea typeface="+mn-ea"/>
              <a:cs typeface="+mn-ea"/>
            </a:endParaRPr>
          </a:p>
          <a:p>
            <a:pPr lvl="2" indent="-245745" eaLnBrk="0" hangingPunct="0">
              <a:lnSpc>
                <a:spcPct val="100000"/>
              </a:lnSpc>
              <a:buClr>
                <a:srgbClr val="009DD9"/>
              </a:buClr>
              <a:buSzPct val="70000"/>
              <a:buFont typeface="Wingdings 2" panose="05020102010507070707" pitchFamily="18" charset="2"/>
              <a:buChar char=""/>
            </a:pPr>
            <a:r>
              <a:rPr lang="zh-CN" altLang="en-US" sz="2100">
                <a:solidFill>
                  <a:srgbClr val="000000"/>
                </a:solidFill>
                <a:latin typeface="+mn-ea"/>
                <a:ea typeface="+mn-ea"/>
                <a:cs typeface="+mn-ea"/>
                <a:sym typeface="Arial" panose="020B0604020202020204" pitchFamily="34" charset="0"/>
              </a:rPr>
              <a:t>传授家庭医学的知识、态度和技能，培养学生对全科 </a:t>
            </a:r>
            <a:r>
              <a:rPr lang="en-US" altLang="zh-CN" sz="2100">
                <a:solidFill>
                  <a:srgbClr val="000000"/>
                </a:solidFill>
                <a:latin typeface="+mn-ea"/>
                <a:ea typeface="+mn-ea"/>
                <a:cs typeface="+mn-ea"/>
                <a:sym typeface="Arial" panose="020B0604020202020204" pitchFamily="34" charset="0"/>
              </a:rPr>
              <a:t>/</a:t>
            </a:r>
            <a:r>
              <a:rPr lang="zh-CN" altLang="en-US" sz="2100">
                <a:solidFill>
                  <a:srgbClr val="000000"/>
                </a:solidFill>
                <a:latin typeface="+mn-ea"/>
                <a:ea typeface="+mn-ea"/>
                <a:cs typeface="+mn-ea"/>
                <a:sym typeface="Arial" panose="020B0604020202020204" pitchFamily="34" charset="0"/>
              </a:rPr>
              <a:t>家庭医疗的职业兴趣，为毕业后接受全科医学规范化培训奠定基础。</a:t>
            </a:r>
            <a:endParaRPr lang="zh-CN" altLang="en-US">
              <a:latin typeface="+mn-ea"/>
              <a:ea typeface="+mn-ea"/>
              <a:cs typeface="+mn-ea"/>
            </a:endParaRPr>
          </a:p>
          <a:p>
            <a:pPr lvl="2" indent="-245745" eaLnBrk="0" hangingPunct="0">
              <a:lnSpc>
                <a:spcPct val="100000"/>
              </a:lnSpc>
              <a:buClr>
                <a:srgbClr val="009DD9"/>
              </a:buClr>
              <a:buSzPct val="70000"/>
              <a:buFont typeface="Wingdings 2" panose="05020102010507070707" pitchFamily="18" charset="2"/>
              <a:buChar char=""/>
            </a:pPr>
            <a:r>
              <a:rPr lang="zh-CN" altLang="en-US" sz="2100">
                <a:solidFill>
                  <a:srgbClr val="000000"/>
                </a:solidFill>
                <a:latin typeface="+mn-ea"/>
                <a:ea typeface="+mn-ea"/>
                <a:cs typeface="+mn-ea"/>
                <a:sym typeface="Arial" panose="020B0604020202020204" pitchFamily="34" charset="0"/>
              </a:rPr>
              <a:t>认识全科医学这一新学科的特点，使毕业后从事</a:t>
            </a:r>
            <a:r>
              <a:rPr lang="zh-CN" altLang="en-US" sz="2100">
                <a:solidFill>
                  <a:srgbClr val="000000"/>
                </a:solidFill>
                <a:latin typeface="+mn-ea"/>
                <a:ea typeface="+mn-ea"/>
                <a:cs typeface="+mn-ea"/>
                <a:sym typeface="宋体" panose="02010600030101010101" pitchFamily="2" charset="-122"/>
              </a:rPr>
              <a:t>其他专科的医生也能很好与全科医生进行沟通和业务合作。</a:t>
            </a:r>
            <a:endParaRPr lang="zh-CN" altLang="en-US">
              <a:latin typeface="+mn-ea"/>
              <a:ea typeface="+mn-ea"/>
              <a:cs typeface="+mn-ea"/>
              <a:sym typeface="宋体" panose="02010600030101010101" pitchFamily="2" charset="-122"/>
            </a:endParaRPr>
          </a:p>
          <a:p>
            <a:pPr lvl="2" indent="-245745" eaLnBrk="0" hangingPunct="0">
              <a:lnSpc>
                <a:spcPct val="100000"/>
              </a:lnSpc>
              <a:buClr>
                <a:srgbClr val="009DD9"/>
              </a:buClr>
              <a:buSzPct val="70000"/>
              <a:buFont typeface="Wingdings 2" panose="05020102010507070707" pitchFamily="18" charset="2"/>
              <a:buChar char=""/>
            </a:pPr>
            <a:endParaRPr lang="zh-CN" altLang="en-US">
              <a:latin typeface="+mn-ea"/>
              <a:ea typeface="+mn-ea"/>
              <a:cs typeface="+mn-ea"/>
            </a:endParaRPr>
          </a:p>
        </p:txBody>
      </p:sp>
      <p:sp>
        <p:nvSpPr>
          <p:cNvPr id="81923" name="文本框 5"/>
          <p:cNvSpPr txBox="1"/>
          <p:nvPr/>
        </p:nvSpPr>
        <p:spPr>
          <a:xfrm>
            <a:off x="755650" y="5516563"/>
            <a:ext cx="7735888" cy="491490"/>
          </a:xfrm>
          <a:prstGeom prst="rect">
            <a:avLst/>
          </a:prstGeom>
          <a:solidFill>
            <a:srgbClr val="92D050"/>
          </a:solidFill>
          <a:ln w="9525">
            <a:noFill/>
          </a:ln>
        </p:spPr>
        <p:txBody>
          <a:bodyPr>
            <a:spAutoFit/>
          </a:bodyPr>
          <a:lstStyle/>
          <a:p>
            <a:pPr lvl="0">
              <a:lnSpc>
                <a:spcPct val="100000"/>
              </a:lnSpc>
              <a:spcBef>
                <a:spcPct val="0"/>
              </a:spcBef>
            </a:pPr>
            <a:r>
              <a:rPr lang="zh-CN" altLang="en-US" sz="2600">
                <a:solidFill>
                  <a:srgbClr val="000000"/>
                </a:solidFill>
                <a:latin typeface="+mn-ea"/>
                <a:ea typeface="+mn-ea"/>
                <a:sym typeface="Arial" panose="020B0604020202020204" pitchFamily="34" charset="0"/>
              </a:rPr>
              <a:t>高等医学院校：全科医学课程（必修课或选修课）</a:t>
            </a:r>
            <a:endParaRPr lang="zh-CN" altLang="en-US">
              <a:latin typeface="+mn-ea"/>
              <a:ea typeface="+mn-ea"/>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81921"/>
          <p:cNvSpPr>
            <a:spLocks noGrp="1"/>
          </p:cNvSpPr>
          <p:nvPr>
            <p:ph type="title"/>
          </p:nvPr>
        </p:nvSpPr>
        <p:spPr>
          <a:xfrm>
            <a:off x="900430" y="1270000"/>
            <a:ext cx="7964170" cy="720725"/>
          </a:xfrm>
        </p:spPr>
        <p:txBody>
          <a:bodyPr anchor="ctr"/>
          <a:lstStyle/>
          <a:p>
            <a:r>
              <a:rPr lang="zh-CN" altLang="en-US" sz="3600" kern="1200" dirty="0">
                <a:solidFill>
                  <a:srgbClr val="1B3655"/>
                </a:solidFill>
                <a:latin typeface="+mj-ea"/>
                <a:ea typeface="+mj-ea"/>
                <a:cs typeface="+mj-cs"/>
                <a:sym typeface="宋体" panose="02010600030101010101" pitchFamily="2" charset="-122"/>
              </a:rPr>
              <a:t>（二）全科医生规范化培训 （5+3培训）</a:t>
            </a:r>
            <a:endParaRPr lang="zh-CN" altLang="en-US" sz="3600" kern="1200" dirty="0">
              <a:solidFill>
                <a:srgbClr val="1B3655"/>
              </a:solidFill>
              <a:latin typeface="+mj-ea"/>
              <a:ea typeface="+mj-ea"/>
              <a:cs typeface="+mj-cs"/>
              <a:sym typeface="宋体" panose="02010600030101010101" pitchFamily="2" charset="-122"/>
            </a:endParaRPr>
          </a:p>
        </p:txBody>
      </p:sp>
      <p:sp>
        <p:nvSpPr>
          <p:cNvPr id="65538" name="矩形 81923"/>
          <p:cNvSpPr/>
          <p:nvPr/>
        </p:nvSpPr>
        <p:spPr>
          <a:xfrm>
            <a:off x="900113" y="6308725"/>
            <a:ext cx="7920037" cy="398780"/>
          </a:xfrm>
          <a:prstGeom prst="rect">
            <a:avLst/>
          </a:prstGeom>
          <a:solidFill>
            <a:srgbClr val="FFCC00"/>
          </a:solidFill>
          <a:ln w="9525">
            <a:noFill/>
          </a:ln>
        </p:spPr>
        <p:txBody>
          <a:bodyPr>
            <a:spAutoFit/>
          </a:bodyPr>
          <a:lstStyle/>
          <a:p>
            <a:pPr lvl="0">
              <a:lnSpc>
                <a:spcPct val="100000"/>
              </a:lnSpc>
              <a:spcBef>
                <a:spcPct val="0"/>
              </a:spcBef>
            </a:pPr>
            <a:r>
              <a:rPr lang="zh-CN" altLang="en-US" sz="2000" b="1" dirty="0">
                <a:solidFill>
                  <a:schemeClr val="accent2"/>
                </a:solidFill>
                <a:latin typeface="+mn-ea"/>
                <a:ea typeface="+mn-ea"/>
              </a:rPr>
              <a:t>培训细则</a:t>
            </a:r>
            <a:r>
              <a:rPr lang="zh-CN" altLang="en-US" dirty="0">
                <a:latin typeface="+mn-ea"/>
                <a:ea typeface="+mn-ea"/>
              </a:rPr>
              <a:t>：</a:t>
            </a:r>
            <a:r>
              <a:rPr lang="en-US" altLang="zh-CN" b="1">
                <a:latin typeface="+mn-ea"/>
                <a:ea typeface="+mn-ea"/>
              </a:rPr>
              <a:t>《</a:t>
            </a:r>
            <a:r>
              <a:rPr lang="zh-CN" altLang="en-US" b="1" dirty="0">
                <a:latin typeface="+mn-ea"/>
                <a:ea typeface="+mn-ea"/>
              </a:rPr>
              <a:t>全科医生规范化培养标准</a:t>
            </a:r>
            <a:r>
              <a:rPr lang="en-US" altLang="zh-CN" b="1">
                <a:latin typeface="+mn-ea"/>
                <a:ea typeface="+mn-ea"/>
              </a:rPr>
              <a:t>》</a:t>
            </a:r>
            <a:endParaRPr lang="en-US" altLang="zh-CN" b="1">
              <a:latin typeface="+mn-ea"/>
              <a:ea typeface="+mn-ea"/>
            </a:endParaRPr>
          </a:p>
        </p:txBody>
      </p:sp>
      <p:sp>
        <p:nvSpPr>
          <p:cNvPr id="65540" name="矩形 81925"/>
          <p:cNvSpPr/>
          <p:nvPr/>
        </p:nvSpPr>
        <p:spPr>
          <a:xfrm>
            <a:off x="827088" y="2349500"/>
            <a:ext cx="8037512" cy="645160"/>
          </a:xfrm>
          <a:prstGeom prst="rect">
            <a:avLst/>
          </a:prstGeom>
          <a:solidFill>
            <a:srgbClr val="FFFF99"/>
          </a:solidFill>
          <a:ln w="9525">
            <a:noFill/>
          </a:ln>
        </p:spPr>
        <p:txBody>
          <a:bodyPr>
            <a:spAutoFit/>
          </a:bodyPr>
          <a:lstStyle/>
          <a:p>
            <a:pPr lvl="0">
              <a:lnSpc>
                <a:spcPct val="100000"/>
              </a:lnSpc>
              <a:spcBef>
                <a:spcPct val="0"/>
              </a:spcBef>
            </a:pPr>
            <a:r>
              <a:rPr lang="zh-CN" altLang="en-US" b="1" dirty="0">
                <a:solidFill>
                  <a:schemeClr val="accent2"/>
                </a:solidFill>
                <a:latin typeface="Constantia" panose="02030602050306030303" pitchFamily="18" charset="0"/>
                <a:ea typeface="黑体" panose="02010609060101010101" pitchFamily="49" charset="-122"/>
              </a:rPr>
              <a:t>主要模式</a:t>
            </a:r>
            <a:r>
              <a:rPr lang="zh-CN" altLang="en-US" dirty="0">
                <a:latin typeface="Constantia" panose="02030602050306030303" pitchFamily="18" charset="0"/>
                <a:ea typeface="黑体" panose="02010609060101010101" pitchFamily="49" charset="-122"/>
              </a:rPr>
              <a:t>：</a:t>
            </a:r>
            <a:r>
              <a:rPr lang="en-US" altLang="zh-CN">
                <a:latin typeface="黑体" panose="02010609060101010101" pitchFamily="49" charset="-122"/>
                <a:ea typeface="黑体" panose="02010609060101010101" pitchFamily="49" charset="-122"/>
                <a:sym typeface="宋体" panose="02010600030101010101" pitchFamily="2" charset="-122"/>
              </a:rPr>
              <a:t>“5+3”</a:t>
            </a:r>
            <a:r>
              <a:rPr lang="zh-CN" altLang="en-US" dirty="0">
                <a:latin typeface="Constantia" panose="02030602050306030303" pitchFamily="18" charset="0"/>
                <a:ea typeface="黑体" panose="02010609060101010101" pitchFamily="49" charset="-122"/>
                <a:sym typeface="宋体" panose="02010600030101010101" pitchFamily="2" charset="-122"/>
              </a:rPr>
              <a:t>模式  </a:t>
            </a:r>
            <a:r>
              <a:rPr lang="zh-CN" altLang="en-US" dirty="0">
                <a:latin typeface="黑体" panose="02010609060101010101" pitchFamily="49" charset="-122"/>
                <a:ea typeface="黑体" panose="02010609060101010101" pitchFamily="49" charset="-122"/>
                <a:sym typeface="宋体" panose="02010600030101010101" pitchFamily="2" charset="-122"/>
              </a:rPr>
              <a:t>先接受</a:t>
            </a:r>
            <a:r>
              <a:rPr lang="en-US" altLang="zh-CN">
                <a:latin typeface="黑体" panose="02010609060101010101" pitchFamily="49" charset="-122"/>
                <a:ea typeface="黑体" panose="02010609060101010101" pitchFamily="49" charset="-122"/>
                <a:sym typeface="宋体" panose="02010600030101010101" pitchFamily="2" charset="-122"/>
              </a:rPr>
              <a:t>5</a:t>
            </a:r>
            <a:r>
              <a:rPr lang="zh-CN" altLang="en-US" dirty="0">
                <a:latin typeface="黑体" panose="02010609060101010101" pitchFamily="49" charset="-122"/>
                <a:ea typeface="黑体" panose="02010609060101010101" pitchFamily="49" charset="-122"/>
                <a:sym typeface="宋体" panose="02010600030101010101" pitchFamily="2" charset="-122"/>
              </a:rPr>
              <a:t>年临床医学（含中医学）本科教育，再接受</a:t>
            </a:r>
            <a:r>
              <a:rPr lang="en-US" altLang="zh-CN">
                <a:latin typeface="黑体" panose="02010609060101010101" pitchFamily="49" charset="-122"/>
                <a:ea typeface="黑体" panose="02010609060101010101" pitchFamily="49" charset="-122"/>
                <a:sym typeface="宋体" panose="02010600030101010101" pitchFamily="2" charset="-122"/>
              </a:rPr>
              <a:t>3</a:t>
            </a:r>
            <a:r>
              <a:rPr lang="zh-CN" altLang="en-US" dirty="0">
                <a:latin typeface="黑体" panose="02010609060101010101" pitchFamily="49" charset="-122"/>
                <a:ea typeface="黑体" panose="02010609060101010101" pitchFamily="49" charset="-122"/>
                <a:sym typeface="宋体" panose="02010600030101010101" pitchFamily="2" charset="-122"/>
              </a:rPr>
              <a:t>年全科医生规范化培训。</a:t>
            </a:r>
            <a:endParaRPr lang="en-US" altLang="zh-CN" dirty="0">
              <a:latin typeface="黑体" panose="02010609060101010101" pitchFamily="49" charset="-122"/>
              <a:ea typeface="黑体" panose="02010609060101010101" pitchFamily="49" charset="-122"/>
              <a:sym typeface="宋体" panose="02010600030101010101" pitchFamily="2" charset="-122"/>
            </a:endParaRPr>
          </a:p>
        </p:txBody>
      </p:sp>
      <p:sp>
        <p:nvSpPr>
          <p:cNvPr id="65541" name="矩形 81927"/>
          <p:cNvSpPr/>
          <p:nvPr/>
        </p:nvSpPr>
        <p:spPr>
          <a:xfrm>
            <a:off x="827088" y="3357563"/>
            <a:ext cx="7993062" cy="915987"/>
          </a:xfrm>
          <a:prstGeom prst="rect">
            <a:avLst/>
          </a:prstGeom>
          <a:solidFill>
            <a:srgbClr val="CCFFCC"/>
          </a:solidFill>
          <a:ln w="9525">
            <a:noFill/>
          </a:ln>
        </p:spPr>
        <p:txBody>
          <a:bodyPr>
            <a:spAutoFit/>
          </a:bodyPr>
          <a:lstStyle/>
          <a:p>
            <a:pPr lvl="0">
              <a:lnSpc>
                <a:spcPct val="100000"/>
              </a:lnSpc>
              <a:spcBef>
                <a:spcPct val="0"/>
              </a:spcBef>
            </a:pPr>
            <a:r>
              <a:rPr lang="zh-CN" altLang="en-US" b="1" dirty="0">
                <a:solidFill>
                  <a:schemeClr val="accent2"/>
                </a:solidFill>
                <a:latin typeface="Constantia" panose="02030602050306030303" pitchFamily="18" charset="0"/>
                <a:ea typeface="黑体" panose="02010609060101010101" pitchFamily="49" charset="-122"/>
              </a:rPr>
              <a:t>培训目标</a:t>
            </a:r>
            <a:r>
              <a:rPr lang="zh-CN" altLang="en-US" dirty="0">
                <a:latin typeface="Constantia" panose="02030602050306030303" pitchFamily="18" charset="0"/>
                <a:ea typeface="黑体" panose="02010609060101010101" pitchFamily="49" charset="-122"/>
              </a:rPr>
              <a:t>：为基层养培养具有高尚职业道德和良好职业素质、 掌握专业知识和技能、以人为中心、以维护和促进健康为目标，并向个人、家庭与社区提供综合性、协调性、连续性的基本医疗卫生服务的合格全科医生。</a:t>
            </a:r>
            <a:endParaRPr lang="zh-CN" altLang="en-US" dirty="0">
              <a:latin typeface="Constantia" panose="02030602050306030303" pitchFamily="18" charset="0"/>
              <a:ea typeface="黑体" panose="02010609060101010101" pitchFamily="49" charset="-122"/>
            </a:endParaRPr>
          </a:p>
        </p:txBody>
      </p:sp>
      <p:sp>
        <p:nvSpPr>
          <p:cNvPr id="65542" name="矩形 81928"/>
          <p:cNvSpPr/>
          <p:nvPr/>
        </p:nvSpPr>
        <p:spPr>
          <a:xfrm>
            <a:off x="827088" y="4437063"/>
            <a:ext cx="7993062" cy="641350"/>
          </a:xfrm>
          <a:prstGeom prst="rect">
            <a:avLst/>
          </a:prstGeom>
          <a:solidFill>
            <a:srgbClr val="99CCFF"/>
          </a:solidFill>
          <a:ln w="9525">
            <a:noFill/>
          </a:ln>
        </p:spPr>
        <p:txBody>
          <a:bodyPr>
            <a:spAutoFit/>
          </a:bodyPr>
          <a:lstStyle/>
          <a:p>
            <a:pPr lvl="0">
              <a:lnSpc>
                <a:spcPct val="100000"/>
              </a:lnSpc>
              <a:spcBef>
                <a:spcPct val="0"/>
              </a:spcBef>
            </a:pPr>
            <a:r>
              <a:rPr lang="zh-CN" altLang="en-US" b="1" dirty="0">
                <a:solidFill>
                  <a:schemeClr val="accent2"/>
                </a:solidFill>
                <a:latin typeface="Constantia" panose="02030602050306030303" pitchFamily="18" charset="0"/>
                <a:ea typeface="黑体" panose="02010609060101010101" pitchFamily="49" charset="-122"/>
              </a:rPr>
              <a:t>培训对象</a:t>
            </a:r>
            <a:r>
              <a:rPr lang="zh-CN" altLang="en-US" dirty="0">
                <a:latin typeface="Constantia" panose="02030602050306030303" pitchFamily="18" charset="0"/>
                <a:ea typeface="黑体" panose="02010609060101010101" pitchFamily="49" charset="-122"/>
              </a:rPr>
              <a:t>：刚进入社区卫生服务机构的临床医学毕业生；未应聘的应届临床医学毕业生。</a:t>
            </a:r>
            <a:endParaRPr lang="zh-CN" altLang="en-US" dirty="0">
              <a:latin typeface="Constantia" panose="02030602050306030303" pitchFamily="18" charset="0"/>
              <a:ea typeface="黑体" panose="02010609060101010101" pitchFamily="49" charset="-122"/>
            </a:endParaRPr>
          </a:p>
        </p:txBody>
      </p:sp>
      <p:sp>
        <p:nvSpPr>
          <p:cNvPr id="65543" name="矩形 81929"/>
          <p:cNvSpPr/>
          <p:nvPr/>
        </p:nvSpPr>
        <p:spPr>
          <a:xfrm>
            <a:off x="900113" y="5300663"/>
            <a:ext cx="7921625" cy="915987"/>
          </a:xfrm>
          <a:prstGeom prst="rect">
            <a:avLst/>
          </a:prstGeom>
          <a:solidFill>
            <a:srgbClr val="CC99FF"/>
          </a:solidFill>
          <a:ln w="9525">
            <a:noFill/>
          </a:ln>
        </p:spPr>
        <p:txBody>
          <a:bodyPr>
            <a:spAutoFit/>
          </a:bodyPr>
          <a:lstStyle/>
          <a:p>
            <a:pPr lvl="0">
              <a:lnSpc>
                <a:spcPct val="100000"/>
              </a:lnSpc>
              <a:spcBef>
                <a:spcPct val="0"/>
              </a:spcBef>
            </a:pPr>
            <a:r>
              <a:rPr lang="zh-CN" altLang="en-US" b="1" dirty="0">
                <a:solidFill>
                  <a:schemeClr val="accent2"/>
                </a:solidFill>
                <a:latin typeface="Constantia" panose="02030602050306030303" pitchFamily="18" charset="0"/>
                <a:ea typeface="黑体" panose="02010609060101010101" pitchFamily="49" charset="-122"/>
              </a:rPr>
              <a:t>培训年限和方式</a:t>
            </a:r>
            <a:r>
              <a:rPr lang="en-US" altLang="zh-CN">
                <a:latin typeface="Constantia" panose="02030602050306030303" pitchFamily="18" charset="0"/>
                <a:ea typeface="黑体" panose="02010609060101010101" pitchFamily="49" charset="-122"/>
              </a:rPr>
              <a:t>: </a:t>
            </a:r>
            <a:r>
              <a:rPr lang="en-US" altLang="zh-CN">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年，以提高临床和公共卫生实践能力为主，以住院医生的身份在国家指定的全科医生规范化培训基地的相关临床科室和基层实践基地轮转培训。</a:t>
            </a:r>
            <a:endParaRPr lang="zh-CN" altLang="en-US"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sz="3600" dirty="0">
                <a:solidFill>
                  <a:srgbClr val="1B3655"/>
                </a:solidFill>
              </a:rPr>
              <a:t>毕业后全科医学教育</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53251" name="矩形 80900"/>
          <p:cNvSpPr/>
          <p:nvPr/>
        </p:nvSpPr>
        <p:spPr>
          <a:xfrm>
            <a:off x="813747" y="3006089"/>
            <a:ext cx="3097218" cy="1900555"/>
          </a:xfrm>
          <a:prstGeom prst="rect">
            <a:avLst/>
          </a:prstGeom>
          <a:solidFill>
            <a:srgbClr val="CCFFFF"/>
          </a:solidFill>
          <a:ln w="9525">
            <a:noFill/>
            <a:miter/>
          </a:ln>
        </p:spPr>
        <p:txBody>
          <a:bodyPr wrap="square" anchor="t">
            <a:spAutoFit/>
          </a:bodyPr>
          <a:p>
            <a:pPr lvl="0" fontAlgn="base">
              <a:lnSpc>
                <a:spcPct val="100000"/>
              </a:lnSpc>
              <a:spcBef>
                <a:spcPct val="0"/>
              </a:spcBef>
              <a:buClr>
                <a:schemeClr val="tx2"/>
              </a:buClr>
              <a:buSzPct val="70000"/>
              <a:buFont typeface="Wingdings" panose="05000000000000000000" pitchFamily="2" charset="2"/>
            </a:pPr>
            <a:endParaRPr lang="zh-CN" altLang="en-US" sz="2400" b="1" strike="noStrike" noProof="1">
              <a:solidFill>
                <a:srgbClr val="FF0000"/>
              </a:solidFill>
              <a:latin typeface="Constantia" panose="02030602050306030303" pitchFamily="18" charset="0"/>
              <a:cs typeface="+mn-cs"/>
              <a:sym typeface="宋体" panose="02010600030101010101" pitchFamily="2" charset="-122"/>
            </a:endParaRPr>
          </a:p>
          <a:p>
            <a:pPr lvl="0" fontAlgn="base">
              <a:lnSpc>
                <a:spcPct val="100000"/>
              </a:lnSpc>
              <a:spcBef>
                <a:spcPct val="0"/>
              </a:spcBef>
              <a:buClr>
                <a:schemeClr val="tx2"/>
              </a:buClr>
              <a:buSzPct val="70000"/>
              <a:buFont typeface="Wingdings" panose="05000000000000000000" pitchFamily="2" charset="2"/>
              <a:buChar char="n"/>
            </a:pPr>
            <a:r>
              <a:rPr lang="en-US" altLang="zh-CN" b="1" strike="noStrike" noProof="1">
                <a:latin typeface="Constantia" panose="02030602050306030303" pitchFamily="18" charset="0"/>
                <a:ea typeface="宋体" panose="02010600030101010101" pitchFamily="2" charset="-122"/>
                <a:cs typeface="+mn-cs"/>
                <a:sym typeface="宋体" panose="02010600030101010101" pitchFamily="2" charset="-122"/>
              </a:rPr>
              <a:t>5+3</a:t>
            </a:r>
            <a:r>
              <a:rPr lang="zh-CN" altLang="en-US" b="1" strike="noStrike" noProof="1">
                <a:latin typeface="Constantia" panose="02030602050306030303" pitchFamily="18" charset="0"/>
                <a:ea typeface="宋体" panose="02010600030101010101" pitchFamily="2" charset="-122"/>
                <a:cs typeface="+mn-cs"/>
                <a:sym typeface="宋体" panose="02010600030101010101" pitchFamily="2" charset="-122"/>
              </a:rPr>
              <a:t>全科医生规范化培训</a:t>
            </a:r>
            <a:endParaRPr lang="zh-CN" altLang="en-US" b="1" strike="noStrike" noProof="1">
              <a:latin typeface="Constantia" panose="02030602050306030303" pitchFamily="18" charset="0"/>
              <a:ea typeface="宋体" panose="02010600030101010101" pitchFamily="2" charset="-122"/>
              <a:cs typeface="+mn-cs"/>
              <a:sym typeface="宋体" panose="02010600030101010101" pitchFamily="2" charset="-122"/>
            </a:endParaRPr>
          </a:p>
          <a:p>
            <a:pPr lvl="0" fontAlgn="base">
              <a:lnSpc>
                <a:spcPct val="100000"/>
              </a:lnSpc>
              <a:spcBef>
                <a:spcPct val="0"/>
              </a:spcBef>
              <a:buClr>
                <a:schemeClr val="tx2"/>
              </a:buClr>
              <a:buSzPct val="70000"/>
              <a:buFont typeface="Wingdings" panose="05000000000000000000" pitchFamily="2" charset="2"/>
              <a:buChar char="n"/>
            </a:pPr>
            <a:endParaRPr lang="zh-CN" altLang="en-US" b="1" strike="noStrike" noProof="1">
              <a:latin typeface="Constantia" panose="02030602050306030303" pitchFamily="18" charset="0"/>
              <a:ea typeface="宋体" panose="02010600030101010101" pitchFamily="2" charset="-122"/>
              <a:sym typeface="宋体" panose="02010600030101010101" pitchFamily="2" charset="-122"/>
            </a:endParaRPr>
          </a:p>
          <a:p>
            <a:pPr lvl="0" algn="l" fontAlgn="base">
              <a:lnSpc>
                <a:spcPct val="100000"/>
              </a:lnSpc>
              <a:buClr>
                <a:schemeClr val="tx2"/>
              </a:buClr>
              <a:buSzPct val="70000"/>
              <a:buFont typeface="Wingdings" panose="05000000000000000000" pitchFamily="2" charset="2"/>
              <a:buChar char="n"/>
            </a:pPr>
            <a:r>
              <a:rPr lang="zh-CN" altLang="en-US" b="1">
                <a:latin typeface="Constantia" panose="02030602050306030303" pitchFamily="18" charset="0"/>
                <a:cs typeface="+mn-ea"/>
                <a:sym typeface="宋体" panose="02010600030101010101" pitchFamily="2" charset="-122"/>
              </a:rPr>
              <a:t>全科医学研究生教育</a:t>
            </a:r>
            <a:endParaRPr lang="zh-CN" altLang="en-US" b="1" strike="noStrike" noProof="1">
              <a:latin typeface="Constantia" panose="02030602050306030303" pitchFamily="18" charset="0"/>
              <a:ea typeface="宋体" panose="02010600030101010101" pitchFamily="2" charset="-122"/>
              <a:sym typeface="宋体" panose="02010600030101010101" pitchFamily="2" charset="-122"/>
            </a:endParaRPr>
          </a:p>
          <a:p>
            <a:pPr lvl="0" fontAlgn="base">
              <a:lnSpc>
                <a:spcPct val="100000"/>
              </a:lnSpc>
              <a:spcBef>
                <a:spcPct val="0"/>
              </a:spcBef>
              <a:buClr>
                <a:schemeClr val="tx2"/>
              </a:buClr>
              <a:buSzPct val="70000"/>
              <a:buFont typeface="Wingdings" panose="05000000000000000000" pitchFamily="2" charset="2"/>
              <a:buChar char="n"/>
            </a:pPr>
            <a:endParaRPr lang="en-US" altLang="zh-CN" b="1" strike="noStrike" noProof="1">
              <a:latin typeface="Constantia" panose="02030602050306030303" pitchFamily="18" charset="0"/>
              <a:ea typeface="宋体" panose="02010600030101010101" pitchFamily="2" charset="-122"/>
              <a:cs typeface="+mn-ea"/>
              <a:sym typeface="宋体" panose="02010600030101010101" pitchFamily="2" charset="-122"/>
            </a:endParaRPr>
          </a:p>
          <a:p>
            <a:pPr lvl="0" fontAlgn="base">
              <a:lnSpc>
                <a:spcPct val="100000"/>
              </a:lnSpc>
              <a:spcBef>
                <a:spcPct val="0"/>
              </a:spcBef>
              <a:buClr>
                <a:schemeClr val="tx2"/>
              </a:buClr>
              <a:buSzPct val="70000"/>
              <a:buFont typeface="Wingdings" panose="05000000000000000000" pitchFamily="2" charset="2"/>
            </a:pPr>
            <a:endParaRPr lang="zh-CN" altLang="en-US" b="1" strike="noStrike" noProof="1">
              <a:latin typeface="Constantia" panose="02030602050306030303" pitchFamily="18" charset="0"/>
              <a:ea typeface="宋体" panose="02010600030101010101" pitchFamily="2" charset="-122"/>
              <a:sym typeface="宋体" panose="02010600030101010101" pitchFamily="2" charset="-122"/>
            </a:endParaRPr>
          </a:p>
        </p:txBody>
      </p:sp>
      <p:sp>
        <p:nvSpPr>
          <p:cNvPr id="65540" name="矩形 80901"/>
          <p:cNvSpPr/>
          <p:nvPr/>
        </p:nvSpPr>
        <p:spPr>
          <a:xfrm>
            <a:off x="4500560" y="3621405"/>
            <a:ext cx="4322765" cy="1198880"/>
          </a:xfrm>
          <a:prstGeom prst="rect">
            <a:avLst/>
          </a:prstGeom>
          <a:solidFill>
            <a:srgbClr val="CC99FF"/>
          </a:solidFill>
          <a:ln w="9525">
            <a:noFill/>
            <a:miter/>
          </a:ln>
          <a:scene3d>
            <a:camera prst="orthographicFront"/>
            <a:lightRig rig="threePt" dir="t"/>
          </a:scene3d>
          <a:sp3d/>
        </p:spPr>
        <p:txBody>
          <a:bodyPr wrap="square" anchor="t">
            <a:spAutoFit/>
          </a:bodyPr>
          <a:p>
            <a:pPr lvl="0" fontAlgn="base">
              <a:lnSpc>
                <a:spcPct val="100000"/>
              </a:lnSpc>
              <a:spcBef>
                <a:spcPct val="0"/>
              </a:spcBef>
            </a:pPr>
            <a:r>
              <a:rPr lang="zh-CN" altLang="en-US" strike="noStrike" noProof="1">
                <a:solidFill>
                  <a:srgbClr val="C00000"/>
                </a:solidFill>
                <a:latin typeface="Constantia" panose="02030602050306030303" pitchFamily="18" charset="0"/>
                <a:ea typeface="宋体" panose="02010600030101010101" pitchFamily="2" charset="-122"/>
                <a:cs typeface="+mn-ea"/>
              </a:rPr>
              <a:t>     </a:t>
            </a:r>
            <a:r>
              <a:rPr lang="zh-CN" altLang="en-US" b="1" strike="noStrike" noProof="1">
                <a:latin typeface="Constantia" panose="02030602050306030303" pitchFamily="18" charset="0"/>
                <a:ea typeface="宋体" panose="02010600030101010101" pitchFamily="2" charset="-122"/>
                <a:cs typeface="+mn-ea"/>
              </a:rPr>
              <a:t>  毕业后全科医学教育是全科医学教育的重点和核心</a:t>
            </a:r>
            <a:r>
              <a:rPr lang="zh-CN" altLang="en-US" strike="noStrike" noProof="1">
                <a:latin typeface="Constantia" panose="02030602050306030303" pitchFamily="18" charset="0"/>
                <a:ea typeface="宋体" panose="02010600030101010101" pitchFamily="2" charset="-122"/>
                <a:cs typeface="+mn-ea"/>
              </a:rPr>
              <a:t>，</a:t>
            </a:r>
            <a:r>
              <a:rPr lang="zh-CN" altLang="en-US" b="1" strike="noStrike" noProof="1">
                <a:latin typeface="Constantia" panose="02030602050306030303" pitchFamily="18" charset="0"/>
                <a:ea typeface="宋体" panose="02010600030101010101" pitchFamily="2" charset="-122"/>
                <a:cs typeface="+mn-ea"/>
              </a:rPr>
              <a:t>其中</a:t>
            </a:r>
            <a:r>
              <a:rPr lang="zh-CN" altLang="en-US" b="1" strike="noStrike" noProof="1">
                <a:solidFill>
                  <a:srgbClr val="FF0000"/>
                </a:solidFill>
                <a:latin typeface="Constantia" panose="02030602050306030303" pitchFamily="18" charset="0"/>
                <a:ea typeface="宋体" panose="02010600030101010101" pitchFamily="2" charset="-122"/>
                <a:cs typeface="+mn-ea"/>
              </a:rPr>
              <a:t>全科医生规范化培训</a:t>
            </a:r>
            <a:r>
              <a:rPr lang="zh-CN" altLang="en-US" b="1" strike="noStrike" noProof="1">
                <a:latin typeface="Constantia" panose="02030602050306030303" pitchFamily="18" charset="0"/>
                <a:ea typeface="宋体" panose="02010600030101010101" pitchFamily="2" charset="-122"/>
                <a:cs typeface="+mn-ea"/>
              </a:rPr>
              <a:t>和</a:t>
            </a:r>
            <a:r>
              <a:rPr lang="zh-CN" altLang="en-US" b="1" strike="noStrike" noProof="1">
                <a:solidFill>
                  <a:srgbClr val="FF0000"/>
                </a:solidFill>
                <a:latin typeface="Constantia" panose="02030602050306030303" pitchFamily="18" charset="0"/>
                <a:ea typeface="宋体" panose="02010600030101010101" pitchFamily="2" charset="-122"/>
                <a:cs typeface="+mn-ea"/>
              </a:rPr>
              <a:t>专业型研究生教育</a:t>
            </a:r>
            <a:r>
              <a:rPr lang="zh-CN" altLang="en-US" b="1" strike="noStrike" noProof="1">
                <a:latin typeface="Constantia" panose="02030602050306030303" pitchFamily="18" charset="0"/>
                <a:ea typeface="宋体" panose="02010600030101010101" pitchFamily="2" charset="-122"/>
                <a:cs typeface="+mn-ea"/>
              </a:rPr>
              <a:t>是整个全科医学教育体系的核心部分。</a:t>
            </a:r>
            <a:endParaRPr lang="zh-CN" altLang="en-US" b="1" strike="noStrike" noProof="1">
              <a:latin typeface="Constantia" panose="02030602050306030303" pitchFamily="18" charset="0"/>
              <a:ea typeface="宋体" panose="02010600030101010101" pitchFamily="2" charset="-122"/>
            </a:endParaRPr>
          </a:p>
        </p:txBody>
      </p:sp>
      <p:pic>
        <p:nvPicPr>
          <p:cNvPr id="48" name="图片 47"/>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99329"/>
          <p:cNvSpPr>
            <a:spLocks noGrp="1"/>
          </p:cNvSpPr>
          <p:nvPr>
            <p:ph type="title"/>
          </p:nvPr>
        </p:nvSpPr>
        <p:spPr>
          <a:xfrm>
            <a:off x="1125538" y="1091248"/>
            <a:ext cx="7561262" cy="720725"/>
          </a:xfrm>
        </p:spPr>
        <p:txBody>
          <a:bodyPr anchor="ctr"/>
          <a:lstStyle/>
          <a:p>
            <a:pPr algn="l" defTabSz="914400">
              <a:lnSpc>
                <a:spcPct val="120000"/>
              </a:lnSpc>
              <a:spcBef>
                <a:spcPct val="20000"/>
              </a:spcBef>
              <a:buSzTx/>
              <a:buFont typeface="Arial" panose="020B0604020202020204" pitchFamily="34" charset="0"/>
            </a:pPr>
            <a:r>
              <a:rPr lang="zh-CN" altLang="en-US" sz="3600" kern="1200" dirty="0" smtClean="0">
                <a:solidFill>
                  <a:schemeClr val="accent5">
                    <a:lumMod val="25000"/>
                  </a:schemeClr>
                </a:solidFill>
                <a:latin typeface="+mj-lt"/>
                <a:ea typeface="+mj-ea"/>
                <a:cs typeface="+mj-cs"/>
                <a:sym typeface="Arial" panose="020B0604020202020204" pitchFamily="34" charset="0"/>
              </a:rPr>
              <a:t>上海市全科住院医生规范化培训</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sp>
        <p:nvSpPr>
          <p:cNvPr id="99332" name="圆角矩形 99331"/>
          <p:cNvSpPr/>
          <p:nvPr/>
        </p:nvSpPr>
        <p:spPr>
          <a:xfrm>
            <a:off x="715010" y="2347595"/>
            <a:ext cx="2160588" cy="792163"/>
          </a:xfrm>
          <a:prstGeom prst="roundRect">
            <a:avLst>
              <a:gd name="adj" fmla="val 16667"/>
            </a:avLst>
          </a:prstGeom>
          <a:solidFill>
            <a:srgbClr val="FF9900"/>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理论学习</a:t>
            </a:r>
            <a:r>
              <a:rPr lang="en-US" altLang="zh-CN">
                <a:latin typeface="Arial" panose="020B0604020202020204" pitchFamily="34" charset="0"/>
                <a:ea typeface="黑体" panose="02010609060101010101" pitchFamily="49" charset="-122"/>
              </a:rPr>
              <a:t>2</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3" name="圆角矩形 99332"/>
          <p:cNvSpPr/>
          <p:nvPr/>
        </p:nvSpPr>
        <p:spPr>
          <a:xfrm>
            <a:off x="3924300" y="4292600"/>
            <a:ext cx="2160588" cy="792163"/>
          </a:xfrm>
          <a:prstGeom prst="roundRect">
            <a:avLst>
              <a:gd name="adj" fmla="val 16667"/>
            </a:avLst>
          </a:prstGeom>
          <a:solidFill>
            <a:srgbClr val="99CCFF"/>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临床科室轮转</a:t>
            </a:r>
            <a:r>
              <a:rPr lang="en-US" altLang="zh-CN">
                <a:latin typeface="Arial" panose="020B0604020202020204" pitchFamily="34" charset="0"/>
                <a:ea typeface="黑体" panose="02010609060101010101" pitchFamily="49" charset="-122"/>
              </a:rPr>
              <a:t>26</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4" name="圆角矩形 99333"/>
          <p:cNvSpPr/>
          <p:nvPr/>
        </p:nvSpPr>
        <p:spPr>
          <a:xfrm>
            <a:off x="2339975" y="3284538"/>
            <a:ext cx="2160588" cy="792162"/>
          </a:xfrm>
          <a:prstGeom prst="roundRect">
            <a:avLst>
              <a:gd name="adj" fmla="val 16667"/>
            </a:avLst>
          </a:prstGeom>
          <a:solidFill>
            <a:srgbClr val="FFFF00"/>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社区见习</a:t>
            </a:r>
            <a:r>
              <a:rPr lang="en-US" altLang="zh-CN">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5" name="圆角矩形 99334"/>
          <p:cNvSpPr/>
          <p:nvPr/>
        </p:nvSpPr>
        <p:spPr>
          <a:xfrm>
            <a:off x="5651500" y="5300663"/>
            <a:ext cx="2160588" cy="792162"/>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社区实习</a:t>
            </a:r>
            <a:r>
              <a:rPr lang="en-US" altLang="zh-CN">
                <a:latin typeface="Arial" panose="020B0604020202020204" pitchFamily="34" charset="0"/>
                <a:ea typeface="黑体" panose="02010609060101010101" pitchFamily="49" charset="-122"/>
              </a:rPr>
              <a:t>7</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6" name="上弧形箭头 99335"/>
          <p:cNvSpPr/>
          <p:nvPr/>
        </p:nvSpPr>
        <p:spPr>
          <a:xfrm>
            <a:off x="3059113" y="2708275"/>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99338" name="上弧形箭头 99337"/>
          <p:cNvSpPr/>
          <p:nvPr/>
        </p:nvSpPr>
        <p:spPr>
          <a:xfrm>
            <a:off x="4572000" y="3573463"/>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99339" name="上弧形箭头 99338"/>
          <p:cNvSpPr/>
          <p:nvPr/>
        </p:nvSpPr>
        <p:spPr>
          <a:xfrm>
            <a:off x="6227763" y="4652963"/>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3" name="文本框 2"/>
          <p:cNvSpPr txBox="1"/>
          <p:nvPr/>
        </p:nvSpPr>
        <p:spPr>
          <a:xfrm>
            <a:off x="4993640" y="1989455"/>
            <a:ext cx="3255645" cy="1678940"/>
          </a:xfrm>
          <a:prstGeom prst="rect">
            <a:avLst/>
          </a:prstGeom>
          <a:noFill/>
        </p:spPr>
        <p:txBody>
          <a:bodyPr wrap="square" rtlCol="0" anchor="t">
            <a:spAutoFit/>
          </a:bodyPr>
          <a:lstStyle/>
          <a:p>
            <a:pPr algn="l">
              <a:lnSpc>
                <a:spcPct val="100000"/>
              </a:lnSpc>
            </a:pPr>
            <a:r>
              <a:rPr lang="zh-CN" altLang="en-US" sz="2400" b="1" dirty="0">
                <a:solidFill>
                  <a:srgbClr val="CC0000"/>
                </a:solidFill>
                <a:ea typeface="黑体" panose="02010609060101010101" pitchFamily="49" charset="-122"/>
                <a:cs typeface="+mn-cs"/>
                <a:sym typeface="+mn-ea"/>
              </a:rPr>
              <a:t>理论培训</a:t>
            </a:r>
            <a:endParaRPr lang="zh-CN" altLang="en-US" sz="2400" b="1" dirty="0">
              <a:solidFill>
                <a:srgbClr val="CC0000"/>
              </a:solidFill>
              <a:ea typeface="黑体" panose="02010609060101010101" pitchFamily="49" charset="-122"/>
              <a:cs typeface="+mn-cs"/>
              <a:sym typeface="+mn-ea"/>
            </a:endParaRPr>
          </a:p>
          <a:p>
            <a:pPr algn="l">
              <a:lnSpc>
                <a:spcPct val="100000"/>
              </a:lnSpc>
            </a:pPr>
            <a:r>
              <a:rPr lang="en-US" altLang="zh-CN" sz="2400" b="1">
                <a:solidFill>
                  <a:srgbClr val="CC0000"/>
                </a:solidFill>
                <a:ea typeface="黑体" panose="02010609060101010101" pitchFamily="49" charset="-122"/>
                <a:cs typeface="+mn-cs"/>
                <a:sym typeface="+mn-ea"/>
              </a:rPr>
              <a:t>+</a:t>
            </a:r>
            <a:r>
              <a:rPr lang="zh-CN" altLang="en-US" sz="2400" b="1" dirty="0">
                <a:solidFill>
                  <a:srgbClr val="CC0000"/>
                </a:solidFill>
                <a:ea typeface="黑体" panose="02010609060101010101" pitchFamily="49" charset="-122"/>
                <a:cs typeface="+mn-cs"/>
                <a:sym typeface="+mn-ea"/>
              </a:rPr>
              <a:t>临床技能培训</a:t>
            </a:r>
            <a:endParaRPr lang="zh-CN" altLang="en-US" sz="2400" b="1" dirty="0">
              <a:solidFill>
                <a:srgbClr val="CC0000"/>
              </a:solidFill>
              <a:ea typeface="黑体" panose="02010609060101010101" pitchFamily="49" charset="-122"/>
              <a:cs typeface="+mn-cs"/>
              <a:sym typeface="+mn-ea"/>
            </a:endParaRPr>
          </a:p>
          <a:p>
            <a:pPr algn="l">
              <a:lnSpc>
                <a:spcPct val="100000"/>
              </a:lnSpc>
            </a:pPr>
            <a:r>
              <a:rPr lang="en-US" altLang="zh-CN" sz="2400" b="1">
                <a:solidFill>
                  <a:srgbClr val="CC0000"/>
                </a:solidFill>
                <a:ea typeface="黑体" panose="02010609060101010101" pitchFamily="49" charset="-122"/>
                <a:cs typeface="+mn-cs"/>
                <a:sym typeface="+mn-ea"/>
              </a:rPr>
              <a:t>+</a:t>
            </a:r>
            <a:r>
              <a:rPr lang="zh-CN" altLang="en-US" sz="2400" b="1" dirty="0">
                <a:solidFill>
                  <a:srgbClr val="CC0000"/>
                </a:solidFill>
                <a:ea typeface="黑体" panose="02010609060101010101" pitchFamily="49" charset="-122"/>
                <a:cs typeface="+mn-cs"/>
                <a:sym typeface="+mn-ea"/>
              </a:rPr>
              <a:t>基层医疗卫生实践</a:t>
            </a:r>
            <a:endParaRPr lang="zh-CN" altLang="en-US" sz="2400" b="1" dirty="0">
              <a:solidFill>
                <a:srgbClr val="CC0000"/>
              </a:solidFill>
              <a:latin typeface="Arial" panose="020B0604020202020204" pitchFamily="34" charset="0"/>
              <a:ea typeface="黑体" panose="02010609060101010101" pitchFamily="49" charset="-122"/>
            </a:endParaRPr>
          </a:p>
          <a:p>
            <a:pPr algn="l">
              <a:lnSpc>
                <a:spcPct val="100000"/>
              </a:lnSpc>
            </a:pPr>
            <a:endParaRPr lang="zh-CN" altLang="en-US"/>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993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11617"/>
          <p:cNvSpPr>
            <a:spLocks noGrp="1"/>
          </p:cNvSpPr>
          <p:nvPr>
            <p:ph type="title"/>
          </p:nvPr>
        </p:nvSpPr>
        <p:spPr>
          <a:xfrm>
            <a:off x="1116013" y="1196975"/>
            <a:ext cx="7561262" cy="720725"/>
          </a:xfrm>
        </p:spPr>
        <p:txBody>
          <a:bodyPr anchor="ctr"/>
          <a:lstStyle/>
          <a:p>
            <a:r>
              <a:rPr lang="zh-CN" altLang="en-US" sz="3600" kern="1200" dirty="0" smtClean="0">
                <a:solidFill>
                  <a:schemeClr val="accent5">
                    <a:lumMod val="25000"/>
                  </a:schemeClr>
                </a:solidFill>
                <a:latin typeface="+mj-lt"/>
                <a:ea typeface="+mj-ea"/>
                <a:cs typeface="+mj-cs"/>
                <a:sym typeface="Arial" panose="020B0604020202020204" pitchFamily="34" charset="0"/>
              </a:rPr>
              <a:t>全科医生规范化培养内容和要求</a:t>
            </a:r>
            <a:endParaRPr lang="zh-CN" altLang="en-US" sz="3600" kern="1200" dirty="0">
              <a:latin typeface="+mj-ea"/>
              <a:ea typeface="+mj-ea"/>
              <a:cs typeface="+mj-cs"/>
              <a:sym typeface="Arial" panose="020B0604020202020204" pitchFamily="34" charset="0"/>
            </a:endParaRPr>
          </a:p>
        </p:txBody>
      </p:sp>
      <p:sp>
        <p:nvSpPr>
          <p:cNvPr id="111620" name="矩形 111619"/>
          <p:cNvSpPr/>
          <p:nvPr/>
        </p:nvSpPr>
        <p:spPr>
          <a:xfrm>
            <a:off x="539750" y="2349500"/>
            <a:ext cx="8424863" cy="4020820"/>
          </a:xfrm>
          <a:prstGeom prst="rect">
            <a:avLst/>
          </a:prstGeom>
          <a:noFill/>
          <a:ln w="9525">
            <a:noFill/>
          </a:ln>
        </p:spPr>
        <p:txBody>
          <a:bodyPr>
            <a:spAutoFit/>
          </a:bodyPr>
          <a:lstStyle/>
          <a:p>
            <a:pPr lvl="0"/>
            <a:endParaRPr lang="zh-CN" altLang="en-US" sz="2000" dirty="0">
              <a:latin typeface="Arial" panose="020B0604020202020204" pitchFamily="34" charset="0"/>
              <a:ea typeface="黑体" panose="02010609060101010101" pitchFamily="49" charset="-122"/>
            </a:endParaRPr>
          </a:p>
          <a:p>
            <a:pPr lvl="0"/>
            <a:r>
              <a:rPr lang="zh-CN" altLang="en-US" sz="2400" b="1" dirty="0">
                <a:solidFill>
                  <a:srgbClr val="CC0000"/>
                </a:solidFill>
                <a:latin typeface="Arial" panose="020B0604020202020204" pitchFamily="34" charset="0"/>
                <a:ea typeface="黑体" panose="02010609060101010101" pitchFamily="49" charset="-122"/>
              </a:rPr>
              <a:t>理论培训</a:t>
            </a:r>
            <a:r>
              <a:rPr lang="zh-CN" altLang="en-US" sz="2000" dirty="0">
                <a:latin typeface="Arial" panose="020B0604020202020204" pitchFamily="34" charset="0"/>
                <a:ea typeface="黑体" panose="02010609060101010101" pitchFamily="49" charset="-122"/>
              </a:rPr>
              <a:t>内容以</a:t>
            </a:r>
            <a:r>
              <a:rPr lang="zh-CN" altLang="en-US" sz="2000" dirty="0">
                <a:solidFill>
                  <a:srgbClr val="CC0000"/>
                </a:solidFill>
                <a:latin typeface="Arial" panose="020B0604020202020204" pitchFamily="34" charset="0"/>
                <a:ea typeface="黑体" panose="02010609060101010101" pitchFamily="49" charset="-122"/>
              </a:rPr>
              <a:t>临床实际需要</a:t>
            </a:r>
            <a:r>
              <a:rPr lang="zh-CN" altLang="en-US" sz="2000" dirty="0">
                <a:latin typeface="Arial" panose="020B0604020202020204" pitchFamily="34" charset="0"/>
                <a:ea typeface="黑体" panose="02010609060101010101" pitchFamily="49" charset="-122"/>
              </a:rPr>
              <a:t>为重点</a:t>
            </a:r>
            <a:endParaRPr lang="zh-CN" altLang="en-US" sz="2000" dirty="0">
              <a:latin typeface="Arial" panose="020B0604020202020204" pitchFamily="34" charset="0"/>
              <a:ea typeface="黑体" panose="02010609060101010101" pitchFamily="49" charset="-122"/>
            </a:endParaRPr>
          </a:p>
          <a:p>
            <a:pPr lvl="0"/>
            <a:r>
              <a:rPr lang="zh-CN" altLang="en-US" dirty="0">
                <a:latin typeface="Arial" panose="020B0604020202020204" pitchFamily="34" charset="0"/>
                <a:ea typeface="黑体" panose="02010609060101010101" pitchFamily="49" charset="-122"/>
              </a:rPr>
              <a:t>主要包括：①医学伦理与医患沟通；</a:t>
            </a:r>
            <a:endParaRPr lang="zh-CN" altLang="en-US" dirty="0">
              <a:latin typeface="Arial" panose="020B0604020202020204" pitchFamily="34" charset="0"/>
              <a:ea typeface="黑体" panose="02010609060101010101" pitchFamily="49" charset="-122"/>
            </a:endParaRPr>
          </a:p>
          <a:p>
            <a:pPr lvl="0"/>
            <a:r>
              <a:rPr lang="zh-CN" altLang="en-US" dirty="0">
                <a:latin typeface="Arial" panose="020B0604020202020204" pitchFamily="34" charset="0"/>
                <a:ea typeface="黑体" panose="02010609060101010101" pitchFamily="49" charset="-122"/>
              </a:rPr>
              <a:t>                  ②有关法律、法规（具体见附表有关医疗卫生法律法规推荐目录）；</a:t>
            </a:r>
            <a:endParaRPr lang="zh-CN" altLang="en-US" dirty="0">
              <a:latin typeface="Arial" panose="020B0604020202020204" pitchFamily="34" charset="0"/>
              <a:ea typeface="黑体" panose="02010609060101010101" pitchFamily="49" charset="-122"/>
            </a:endParaRPr>
          </a:p>
          <a:p>
            <a:pPr lvl="0"/>
            <a:r>
              <a:rPr lang="zh-CN" altLang="en-US" dirty="0">
                <a:latin typeface="Arial" panose="020B0604020202020204" pitchFamily="34" charset="0"/>
                <a:ea typeface="黑体" panose="02010609060101010101" pitchFamily="49" charset="-122"/>
              </a:rPr>
              <a:t>                  ③临床科研设计与方法；</a:t>
            </a:r>
            <a:endParaRPr lang="zh-CN" altLang="en-US" dirty="0">
              <a:latin typeface="Arial" panose="020B0604020202020204" pitchFamily="34" charset="0"/>
              <a:ea typeface="黑体" panose="02010609060101010101" pitchFamily="49" charset="-122"/>
            </a:endParaRPr>
          </a:p>
          <a:p>
            <a:pPr lvl="0"/>
            <a:r>
              <a:rPr lang="zh-CN" altLang="en-US" dirty="0">
                <a:latin typeface="Arial" panose="020B0604020202020204" pitchFamily="34" charset="0"/>
                <a:ea typeface="黑体" panose="02010609060101010101" pitchFamily="49" charset="-122"/>
              </a:rPr>
              <a:t>                  ④临床专业相关理论；</a:t>
            </a:r>
            <a:endParaRPr lang="zh-CN" altLang="en-US" dirty="0">
              <a:latin typeface="Arial" panose="020B0604020202020204" pitchFamily="34" charset="0"/>
              <a:ea typeface="黑体" panose="02010609060101010101" pitchFamily="49" charset="-122"/>
            </a:endParaRPr>
          </a:p>
          <a:p>
            <a:pPr lvl="0"/>
            <a:r>
              <a:rPr lang="zh-CN" altLang="en-US" dirty="0">
                <a:latin typeface="Arial" panose="020B0604020202020204" pitchFamily="34" charset="0"/>
                <a:ea typeface="黑体" panose="02010609060101010101" pitchFamily="49" charset="-122"/>
              </a:rPr>
              <a:t>                  ⑤全科医学、社区卫生服务和公共卫生。</a:t>
            </a:r>
            <a:endParaRPr lang="zh-CN" altLang="en-US" dirty="0">
              <a:latin typeface="Arial" panose="020B0604020202020204" pitchFamily="34" charset="0"/>
              <a:ea typeface="黑体" panose="02010609060101010101" pitchFamily="49" charset="-122"/>
            </a:endParaRPr>
          </a:p>
          <a:p>
            <a:pPr lvl="0"/>
            <a:endParaRPr lang="zh-CN" altLang="en-US" dirty="0">
              <a:latin typeface="Arial" panose="020B0604020202020204" pitchFamily="34" charset="0"/>
              <a:ea typeface="黑体" panose="02010609060101010101" pitchFamily="49" charset="-122"/>
            </a:endParaRPr>
          </a:p>
          <a:p>
            <a:pPr lvl="0"/>
            <a:r>
              <a:rPr lang="zh-CN" altLang="en-US" dirty="0">
                <a:latin typeface="Arial" panose="020B0604020202020204" pitchFamily="34" charset="0"/>
                <a:ea typeface="黑体" panose="02010609060101010101" pitchFamily="49" charset="-122"/>
              </a:rPr>
              <a:t>时间安排可集中或分散在</a:t>
            </a:r>
            <a:r>
              <a:rPr lang="en-US" altLang="zh-CN">
                <a:latin typeface="Arial" panose="020B0604020202020204" pitchFamily="34" charset="0"/>
                <a:ea typeface="黑体" panose="02010609060101010101" pitchFamily="49" charset="-122"/>
              </a:rPr>
              <a:t>3</a:t>
            </a:r>
            <a:r>
              <a:rPr lang="zh-CN" altLang="en-US" dirty="0">
                <a:latin typeface="Arial" panose="020B0604020202020204" pitchFamily="34" charset="0"/>
                <a:ea typeface="黑体" panose="02010609060101010101" pitchFamily="49" charset="-122"/>
              </a:rPr>
              <a:t>年培养过程中完成。可采用集中面授、远程教学、临床医学系列讲座、专题讲座、临床案例讨论、读书报告会等多种形式进行。</a:t>
            </a:r>
            <a:endParaRPr lang="zh-CN" altLang="en-US" dirty="0">
              <a:latin typeface="Arial" panose="020B0604020202020204" pitchFamily="34"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3"/>
          <p:cNvGrpSpPr/>
          <p:nvPr/>
        </p:nvGrpSpPr>
        <p:grpSpPr>
          <a:xfrm>
            <a:off x="900113" y="977900"/>
            <a:ext cx="1546225" cy="1152525"/>
            <a:chOff x="0" y="0"/>
            <a:chExt cx="2436" cy="1814"/>
          </a:xfrm>
        </p:grpSpPr>
        <p:sp>
          <p:nvSpPr>
            <p:cNvPr id="37890"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37891"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20" name="Rectangle 7"/>
          <p:cNvSpPr txBox="1"/>
          <p:nvPr>
            <p:custDataLst>
              <p:tags r:id="rId3"/>
            </p:custDataLst>
          </p:nvPr>
        </p:nvSpPr>
        <p:spPr>
          <a:xfrm>
            <a:off x="971550" y="2420938"/>
            <a:ext cx="6118225" cy="3984625"/>
          </a:xfrm>
          <a:prstGeom prst="rect">
            <a:avLst/>
          </a:prstGeom>
          <a:noFill/>
          <a:ln w="9525">
            <a:noFill/>
          </a:ln>
        </p:spPr>
        <p:txBody>
          <a:bodyPr/>
          <a:lstStyle/>
          <a:p>
            <a:pPr marL="514350" lvl="0" indent="-514350" algn="just">
              <a:lnSpc>
                <a:spcPct val="150000"/>
              </a:lnSpc>
              <a:spcBef>
                <a:spcPct val="0"/>
              </a:spcBef>
              <a:spcAft>
                <a:spcPct val="50000"/>
              </a:spcAft>
              <a:buClr>
                <a:srgbClr val="000000"/>
              </a:buClr>
              <a:buFont typeface="+mj-ea"/>
              <a:buAutoNum type="ea1JpnChsDbPeriod"/>
            </a:pPr>
            <a:r>
              <a:rPr lang="zh-CN" altLang="en-US" sz="2000" b="1" dirty="0">
                <a:latin typeface="Arial" panose="020B0604020202020204" pitchFamily="34" charset="0"/>
                <a:ea typeface="黑体" panose="02010609060101010101" pitchFamily="49" charset="-122"/>
                <a:sym typeface="Arial" panose="020B0604020202020204" pitchFamily="34" charset="0"/>
              </a:rPr>
              <a:t>医学教育的改革</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mj-ea"/>
              <a:buAutoNum type="ea1JpnChsDbPeriod"/>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Font typeface="+mj-ea"/>
              <a:buAutoNum type="ea1JpnChsDbPeriod"/>
            </a:pPr>
            <a:r>
              <a:rPr lang="zh-CN" altLang="en-US" sz="2000" b="1" dirty="0">
                <a:latin typeface="Arial" panose="020B0604020202020204" pitchFamily="34" charset="0"/>
                <a:ea typeface="黑体" panose="02010609060101010101" pitchFamily="49" charset="-122"/>
                <a:sym typeface="Arial" panose="020B0604020202020204" pitchFamily="34" charset="0"/>
              </a:rPr>
              <a:t>国外全科医学教育发展及全科医生培养</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mj-ea"/>
              <a:buAutoNum type="ea1JpnChsDbPeriod"/>
            </a:pPr>
            <a:endParaRPr lang="zh-CN" altLang="en-US" sz="2000" b="1" dirty="0">
              <a:ea typeface="黑体" panose="02010609060101010101" pitchFamily="49" charset="-122"/>
              <a:sym typeface="Arial" panose="020B0604020202020204" pitchFamily="34" charset="0"/>
            </a:endParaRPr>
          </a:p>
          <a:p>
            <a:pPr lvl="0" algn="just">
              <a:lnSpc>
                <a:spcPct val="150000"/>
              </a:lnSpc>
              <a:spcBef>
                <a:spcPct val="0"/>
              </a:spcBef>
              <a:spcAft>
                <a:spcPct val="50000"/>
              </a:spcAft>
              <a:buClr>
                <a:srgbClr val="0BD0D9"/>
              </a:buClr>
              <a:buSzPct val="95000"/>
              <a:buFont typeface="+mj-ea"/>
            </a:pPr>
            <a:r>
              <a:rPr lang="zh-CN" altLang="en-US" sz="2000" b="1" dirty="0">
                <a:ea typeface="黑体" panose="02010609060101010101" pitchFamily="49" charset="-122"/>
                <a:sym typeface="Arial" panose="020B0604020202020204" pitchFamily="34" charset="0"/>
              </a:rPr>
              <a:t>三</a:t>
            </a:r>
            <a:r>
              <a:rPr lang="en-US" altLang="zh-CN" sz="2000" b="1" dirty="0">
                <a:ea typeface="黑体" panose="02010609060101010101" pitchFamily="49" charset="-122"/>
                <a:sym typeface="Arial" panose="020B0604020202020204" pitchFamily="34" charset="0"/>
              </a:rPr>
              <a:t>.   </a:t>
            </a:r>
            <a:r>
              <a:rPr lang="zh-CN" altLang="en-US" sz="2000" b="1" dirty="0">
                <a:ea typeface="黑体" panose="02010609060101010101" pitchFamily="49" charset="-122"/>
                <a:sym typeface="Arial" panose="020B0604020202020204" pitchFamily="34" charset="0"/>
              </a:rPr>
              <a:t>国内全科医学教育发展及全科医生培养</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Font typeface="+mj-ea"/>
              <a:buAutoNum type="ea1JpnChsDbPeriod"/>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Wingdings 2" panose="05020102010507070707" pitchFamily="18" charset="2"/>
              <a:buChar char=""/>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p:txBody>
      </p:sp>
      <p:sp>
        <p:nvSpPr>
          <p:cNvPr id="21" name="文本框 20"/>
          <p:cNvSpPr txBox="1"/>
          <p:nvPr>
            <p:custDataLst>
              <p:tags r:id="rId4"/>
            </p:custDataLst>
          </p:nvPr>
        </p:nvSpPr>
        <p:spPr>
          <a:xfrm>
            <a:off x="1619250" y="1196975"/>
            <a:ext cx="6045200" cy="723900"/>
          </a:xfrm>
          <a:prstGeom prst="rect">
            <a:avLst/>
          </a:prstGeom>
          <a:noFill/>
        </p:spPr>
        <p:txBody>
          <a:bodyPr wrap="square" rtlCol="0" anchor="ctr" anchorCtr="0">
            <a:normAutofit lnSpcReduction="10000"/>
          </a:bodyPr>
          <a:lstStyle/>
          <a:p>
            <a:pPr marL="0" indent="0" eaLnBrk="1" fontAlgn="base" hangingPunct="1">
              <a:buSzTx/>
              <a:buNone/>
            </a:pPr>
            <a:r>
              <a:rPr lang="zh-CN" altLang="en-US" sz="3600" strike="noStrike" noProof="1" smtClean="0">
                <a:solidFill>
                  <a:schemeClr val="accent5">
                    <a:lumMod val="25000"/>
                  </a:schemeClr>
                </a:solidFill>
                <a:latin typeface="+mj-lt"/>
                <a:ea typeface="+mj-ea"/>
                <a:cs typeface="+mj-cs"/>
              </a:rPr>
              <a:t>全科医学教育体系</a:t>
            </a:r>
            <a:endParaRPr lang="zh-CN" altLang="en-US" sz="3600" strike="noStrike" noProof="1" smtClean="0">
              <a:solidFill>
                <a:schemeClr val="accent5">
                  <a:lumMod val="25000"/>
                </a:schemeClr>
              </a:solidFill>
              <a:latin typeface="+mj-lt"/>
              <a:ea typeface="+mj-ea"/>
              <a:cs typeface="+mj-cs"/>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99329"/>
          <p:cNvSpPr>
            <a:spLocks noGrp="1"/>
          </p:cNvSpPr>
          <p:nvPr>
            <p:ph type="title"/>
          </p:nvPr>
        </p:nvSpPr>
        <p:spPr>
          <a:xfrm>
            <a:off x="1116013" y="1268413"/>
            <a:ext cx="7561262" cy="720725"/>
          </a:xfrm>
        </p:spPr>
        <p:txBody>
          <a:bodyPr anchor="ctr"/>
          <a:lstStyle/>
          <a:p>
            <a:r>
              <a:rPr lang="zh-CN" altLang="en-US" sz="3600" kern="1200" dirty="0" smtClean="0">
                <a:solidFill>
                  <a:schemeClr val="accent5">
                    <a:lumMod val="25000"/>
                  </a:schemeClr>
                </a:solidFill>
                <a:latin typeface="+mj-lt"/>
                <a:ea typeface="+mj-ea"/>
                <a:cs typeface="+mj-cs"/>
                <a:sym typeface="Arial" panose="020B0604020202020204" pitchFamily="34" charset="0"/>
              </a:rPr>
              <a:t>上海市全科住院医生规范化培训细则</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sp>
        <p:nvSpPr>
          <p:cNvPr id="99332" name="圆角矩形 99331"/>
          <p:cNvSpPr/>
          <p:nvPr/>
        </p:nvSpPr>
        <p:spPr>
          <a:xfrm>
            <a:off x="755650" y="2276475"/>
            <a:ext cx="2160588" cy="792163"/>
          </a:xfrm>
          <a:prstGeom prst="roundRect">
            <a:avLst>
              <a:gd name="adj" fmla="val 16667"/>
            </a:avLst>
          </a:prstGeom>
          <a:solidFill>
            <a:srgbClr val="FF9900"/>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理论学习</a:t>
            </a:r>
            <a:r>
              <a:rPr lang="en-US" altLang="zh-CN">
                <a:latin typeface="Arial" panose="020B0604020202020204" pitchFamily="34" charset="0"/>
                <a:ea typeface="黑体" panose="02010609060101010101" pitchFamily="49" charset="-122"/>
              </a:rPr>
              <a:t>2</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3" name="圆角矩形 99332"/>
          <p:cNvSpPr/>
          <p:nvPr/>
        </p:nvSpPr>
        <p:spPr>
          <a:xfrm>
            <a:off x="3924300" y="4292600"/>
            <a:ext cx="2160588" cy="792163"/>
          </a:xfrm>
          <a:prstGeom prst="roundRect">
            <a:avLst>
              <a:gd name="adj" fmla="val 16667"/>
            </a:avLst>
          </a:prstGeom>
          <a:solidFill>
            <a:srgbClr val="99CCFF"/>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临床科室轮转</a:t>
            </a:r>
            <a:r>
              <a:rPr lang="en-US" altLang="zh-CN">
                <a:latin typeface="Arial" panose="020B0604020202020204" pitchFamily="34" charset="0"/>
                <a:ea typeface="黑体" panose="02010609060101010101" pitchFamily="49" charset="-122"/>
              </a:rPr>
              <a:t>26</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4" name="圆角矩形 99333"/>
          <p:cNvSpPr/>
          <p:nvPr/>
        </p:nvSpPr>
        <p:spPr>
          <a:xfrm>
            <a:off x="2339975" y="3284538"/>
            <a:ext cx="2160588" cy="792162"/>
          </a:xfrm>
          <a:prstGeom prst="roundRect">
            <a:avLst>
              <a:gd name="adj" fmla="val 16667"/>
            </a:avLst>
          </a:prstGeom>
          <a:solidFill>
            <a:srgbClr val="FFFF00"/>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社区见习</a:t>
            </a:r>
            <a:r>
              <a:rPr lang="en-US" altLang="zh-CN">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5" name="圆角矩形 99334"/>
          <p:cNvSpPr/>
          <p:nvPr/>
        </p:nvSpPr>
        <p:spPr>
          <a:xfrm>
            <a:off x="5651500" y="5300663"/>
            <a:ext cx="2160588" cy="792162"/>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社区实习</a:t>
            </a:r>
            <a:r>
              <a:rPr lang="en-US" altLang="zh-CN">
                <a:latin typeface="Arial" panose="020B0604020202020204" pitchFamily="34" charset="0"/>
                <a:ea typeface="黑体" panose="02010609060101010101" pitchFamily="49" charset="-122"/>
              </a:rPr>
              <a:t>7</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6" name="上弧形箭头 99335"/>
          <p:cNvSpPr/>
          <p:nvPr/>
        </p:nvSpPr>
        <p:spPr>
          <a:xfrm>
            <a:off x="3059113" y="2708275"/>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99338" name="上弧形箭头 99337"/>
          <p:cNvSpPr/>
          <p:nvPr/>
        </p:nvSpPr>
        <p:spPr>
          <a:xfrm>
            <a:off x="4572000" y="3573463"/>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99339" name="上弧形箭头 99338"/>
          <p:cNvSpPr/>
          <p:nvPr/>
        </p:nvSpPr>
        <p:spPr>
          <a:xfrm>
            <a:off x="6227763" y="4652963"/>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9933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500" fill="hold"/>
                                        <p:tgtEl>
                                          <p:spTgt spid="9933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03425"/>
          <p:cNvSpPr>
            <a:spLocks noGrp="1"/>
          </p:cNvSpPr>
          <p:nvPr>
            <p:ph type="title"/>
          </p:nvPr>
        </p:nvSpPr>
        <p:spPr>
          <a:xfrm>
            <a:off x="1116013" y="1196975"/>
            <a:ext cx="7561262" cy="720725"/>
          </a:xfrm>
        </p:spPr>
        <p:txBody>
          <a:bodyPr anchor="ctr"/>
          <a:lstStyle/>
          <a:p>
            <a:r>
              <a:rPr lang="zh-CN" altLang="en-US" sz="3600" kern="1200" dirty="0" smtClean="0">
                <a:solidFill>
                  <a:schemeClr val="accent5">
                    <a:lumMod val="25000"/>
                  </a:schemeClr>
                </a:solidFill>
                <a:latin typeface="+mj-lt"/>
                <a:ea typeface="+mj-ea"/>
                <a:cs typeface="+mj-cs"/>
                <a:sym typeface="Arial" panose="020B0604020202020204" pitchFamily="34" charset="0"/>
              </a:rPr>
              <a:t>医院科室轮转（26月）</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graphicFrame>
        <p:nvGraphicFramePr>
          <p:cNvPr id="103510" name="内容占位符 103509"/>
          <p:cNvGraphicFramePr>
            <a:graphicFrameLocks noGrp="1"/>
          </p:cNvGraphicFramePr>
          <p:nvPr>
            <p:ph idx="1"/>
            <p:custDataLst>
              <p:tags r:id="rId1"/>
            </p:custDataLst>
          </p:nvPr>
        </p:nvGraphicFramePr>
        <p:xfrm>
          <a:off x="611188" y="2274888"/>
          <a:ext cx="8229600" cy="4010025"/>
        </p:xfrm>
        <a:graphic>
          <a:graphicData uri="http://schemas.openxmlformats.org/drawingml/2006/table">
            <a:tbl>
              <a:tblPr/>
              <a:tblGrid>
                <a:gridCol w="3960813"/>
                <a:gridCol w="936625"/>
                <a:gridCol w="2519362"/>
                <a:gridCol w="812800"/>
              </a:tblGrid>
              <a:tr h="565150">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zh-CN" altLang="en-US" sz="1800" dirty="0">
                          <a:solidFill>
                            <a:schemeClr val="tx1"/>
                          </a:solidFill>
                          <a:latin typeface="Arial" panose="020B0604020202020204" pitchFamily="34" charset="0"/>
                        </a:rPr>
                        <a:t>科室</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zh-CN" altLang="en-US" sz="1800" dirty="0">
                          <a:solidFill>
                            <a:schemeClr val="tx1"/>
                          </a:solidFill>
                          <a:latin typeface="Arial" panose="020B0604020202020204" pitchFamily="34" charset="0"/>
                        </a:rPr>
                        <a:t>时间</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zh-CN" altLang="en-US" sz="1800" dirty="0">
                          <a:solidFill>
                            <a:schemeClr val="tx1"/>
                          </a:solidFill>
                          <a:latin typeface="Arial" panose="020B0604020202020204" pitchFamily="34" charset="0"/>
                        </a:rPr>
                        <a:t>科室</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zh-CN" altLang="en-US" sz="1800" dirty="0">
                          <a:solidFill>
                            <a:schemeClr val="tx1"/>
                          </a:solidFill>
                          <a:latin typeface="Arial" panose="020B0604020202020204" pitchFamily="34" charset="0"/>
                        </a:rPr>
                        <a:t>时间</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66738">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内科（包括老年科、</a:t>
                      </a:r>
                      <a:r>
                        <a:rPr lang="en-US" altLang="zh-CN" sz="1800">
                          <a:solidFill>
                            <a:schemeClr val="tx1"/>
                          </a:solidFill>
                          <a:latin typeface="Arial" panose="020B0604020202020204" pitchFamily="34" charset="0"/>
                        </a:rPr>
                        <a:t>EKG</a:t>
                      </a:r>
                      <a:r>
                        <a:rPr lang="zh-CN" altLang="en-US" sz="1800" dirty="0">
                          <a:solidFill>
                            <a:schemeClr val="tx1"/>
                          </a:solidFill>
                          <a:latin typeface="Arial" panose="020B0604020202020204" pitchFamily="34" charset="0"/>
                        </a:rPr>
                        <a:t>）</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12</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妇产科</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50887">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儿科</a:t>
                      </a:r>
                      <a:r>
                        <a:rPr lang="en-US" altLang="zh-CN" sz="1800">
                          <a:solidFill>
                            <a:schemeClr val="tx1"/>
                          </a:solidFill>
                          <a:latin typeface="Arial" panose="020B0604020202020204" pitchFamily="34" charset="0"/>
                        </a:rPr>
                        <a:t>(</a:t>
                      </a:r>
                      <a:r>
                        <a:rPr lang="zh-CN" altLang="en-US" sz="1800" dirty="0">
                          <a:solidFill>
                            <a:schemeClr val="tx1"/>
                          </a:solidFill>
                          <a:latin typeface="Arial" panose="020B0604020202020204" pitchFamily="34" charset="0"/>
                        </a:rPr>
                        <a:t>包括儿保门诊、儿内科门诊及内科病房、儿科传染病门诊及病房</a:t>
                      </a:r>
                      <a:r>
                        <a:rPr lang="en-US" altLang="zh-CN" sz="1800">
                          <a:solidFill>
                            <a:schemeClr val="tx1"/>
                          </a:solidFill>
                          <a:latin typeface="Arial" panose="020B0604020202020204" pitchFamily="34" charset="0"/>
                        </a:rPr>
                        <a:t>)</a:t>
                      </a:r>
                      <a:endParaRPr lang="en-US" altLang="zh-CN" sz="180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3</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皮肤科</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3875">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精神科</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耳鼻咽喉科</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0.5</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65150">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急诊科</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2</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眼科</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0.5</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65150">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传染科</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康复科</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73075">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外科</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2</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选修</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endParaRPr lang="en-US" altLang="zh-CN" sz="180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2"/>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574165" y="1179195"/>
            <a:ext cx="7112635" cy="723900"/>
          </a:xfrm>
        </p:spPr>
        <p:txBody>
          <a:bodyPr/>
          <a:p>
            <a:r>
              <a:rPr lang="zh-CN" altLang="en-US" sz="3600" dirty="0" smtClean="0">
                <a:solidFill>
                  <a:schemeClr val="accent5">
                    <a:lumMod val="25000"/>
                  </a:schemeClr>
                </a:solidFill>
                <a:latin typeface="+mj-lt"/>
                <a:sym typeface="Arial" panose="020B0604020202020204" pitchFamily="34" charset="0"/>
              </a:rPr>
              <a:t>轮转科室要求—内分泌及代谢系统</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58" name="立方体 57"/>
          <p:cNvSpPr/>
          <p:nvPr>
            <p:custDataLst>
              <p:tags r:id="rId1"/>
            </p:custDataLst>
          </p:nvPr>
        </p:nvSpPr>
        <p:spPr>
          <a:xfrm>
            <a:off x="155575" y="2274700"/>
            <a:ext cx="1329028" cy="3187556"/>
          </a:xfrm>
          <a:prstGeom prst="cube">
            <a:avLst>
              <a:gd name="adj" fmla="val 88345"/>
            </a:avLst>
          </a:prstGeom>
          <a:solidFill>
            <a:srgbClr val="6E5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20000"/>
              </a:lnSpc>
            </a:pPr>
            <a:endParaRPr sz="1350">
              <a:solidFill>
                <a:srgbClr val="5667C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p:cNvSpPr/>
          <p:nvPr>
            <p:custDataLst>
              <p:tags r:id="rId2"/>
            </p:custDataLst>
          </p:nvPr>
        </p:nvSpPr>
        <p:spPr bwMode="auto">
          <a:xfrm flipH="1">
            <a:off x="4225630" y="2061240"/>
            <a:ext cx="128227" cy="128227"/>
          </a:xfrm>
          <a:prstGeom prst="ellipse">
            <a:avLst/>
          </a:prstGeom>
          <a:solidFill>
            <a:srgbClr val="283149"/>
          </a:solidFill>
          <a:ln w="9525">
            <a:noFill/>
            <a:round/>
          </a:ln>
        </p:spPr>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0" name="文本框 59"/>
          <p:cNvSpPr txBox="1"/>
          <p:nvPr>
            <p:custDataLst>
              <p:tags r:id="rId3"/>
            </p:custDataLst>
          </p:nvPr>
        </p:nvSpPr>
        <p:spPr bwMode="auto">
          <a:xfrm>
            <a:off x="4422495" y="1952625"/>
            <a:ext cx="4294829" cy="322075"/>
          </a:xfrm>
          <a:prstGeom prst="rect">
            <a:avLst/>
          </a:prstGeom>
          <a:noFill/>
        </p:spPr>
        <p:txBody>
          <a:bodyPr wrap="square" lIns="67500" tIns="35100" rIns="67500" bIns="0" anchor="b" anchorCtr="0">
            <a:normAutofit fontScale="92500"/>
          </a:bodyPr>
          <a:p>
            <a:pPr>
              <a:lnSpc>
                <a:spcPct val="130000"/>
              </a:lnSpc>
            </a:pPr>
            <a:r>
              <a:rPr lang="zh-CN" altLang="en-US" sz="1500" b="1" spc="300">
                <a:solidFill>
                  <a:srgbClr val="283149"/>
                </a:solidFill>
                <a:latin typeface="Arial" panose="020B0604020202020204" pitchFamily="34" charset="0"/>
                <a:ea typeface="微软雅黑" panose="020B0503020204020204" pitchFamily="34" charset="-122"/>
                <a:cs typeface="+mj-cs"/>
                <a:sym typeface="Arial" panose="020B0604020202020204" pitchFamily="34" charset="0"/>
              </a:rPr>
              <a:t>糖尿病（10例）</a:t>
            </a:r>
            <a:endParaRPr lang="zh-CN" altLang="en-US" sz="1500" b="1" spc="300">
              <a:solidFill>
                <a:srgbClr val="283149"/>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1" name="文本框 60"/>
          <p:cNvSpPr txBox="1"/>
          <p:nvPr>
            <p:custDataLst>
              <p:tags r:id="rId4"/>
            </p:custDataLst>
          </p:nvPr>
        </p:nvSpPr>
        <p:spPr bwMode="auto">
          <a:xfrm>
            <a:off x="4422775" y="2300605"/>
            <a:ext cx="4494530" cy="531495"/>
          </a:xfrm>
          <a:prstGeom prst="rect">
            <a:avLst/>
          </a:prstGeom>
          <a:noFill/>
        </p:spPr>
        <p:txBody>
          <a:bodyPr wrap="square" lIns="67500" tIns="0" rIns="67500" bIns="35100">
            <a:noAutofit/>
          </a:bodyPr>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掌握：分型与诊断标准，饮食疗法、食物热能计算及实施要点，运动治疗与药物治疗；酮症酸中毒、高渗性非酮症糖尿病昏迷诱发因素、诊断及救治措施、转诊指征；口服降糖药的种类、用法及注意事项。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熟悉：糖尿病的心血管、肾脏、眼、神经系统病变，皮肤损害、诱发感染性疾病及其他病变的发生与监测；胰岛素使用的适应证、治疗方案及注意事项。</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p:txBody>
      </p:sp>
      <p:sp>
        <p:nvSpPr>
          <p:cNvPr id="62" name="椭圆 61"/>
          <p:cNvSpPr/>
          <p:nvPr>
            <p:custDataLst>
              <p:tags r:id="rId5"/>
            </p:custDataLst>
          </p:nvPr>
        </p:nvSpPr>
        <p:spPr bwMode="auto">
          <a:xfrm flipH="1">
            <a:off x="4225630" y="2832107"/>
            <a:ext cx="128227" cy="128227"/>
          </a:xfrm>
          <a:prstGeom prst="ellipse">
            <a:avLst/>
          </a:prstGeom>
          <a:solidFill>
            <a:srgbClr val="404B69"/>
          </a:solidFill>
          <a:ln w="9525">
            <a:noFill/>
            <a:round/>
          </a:ln>
        </p:spPr>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3" name="文本框 62"/>
          <p:cNvSpPr txBox="1"/>
          <p:nvPr>
            <p:custDataLst>
              <p:tags r:id="rId6"/>
            </p:custDataLst>
          </p:nvPr>
        </p:nvSpPr>
        <p:spPr bwMode="auto">
          <a:xfrm>
            <a:off x="4422495" y="2735650"/>
            <a:ext cx="4294829" cy="322075"/>
          </a:xfrm>
          <a:prstGeom prst="rect">
            <a:avLst/>
          </a:prstGeom>
          <a:noFill/>
        </p:spPr>
        <p:txBody>
          <a:bodyPr wrap="square" lIns="67500" tIns="35100" rIns="67500" bIns="0" anchor="b" anchorCtr="0">
            <a:normAutofit fontScale="92500"/>
          </a:bodyPr>
          <a:p>
            <a:pPr>
              <a:lnSpc>
                <a:spcPct val="130000"/>
              </a:lnSpc>
            </a:pPr>
            <a:r>
              <a:rPr lang="zh-CN" altLang="en-US" sz="1500" b="1" spc="300">
                <a:solidFill>
                  <a:srgbClr val="404B69"/>
                </a:solidFill>
                <a:latin typeface="Arial" panose="020B0604020202020204" pitchFamily="34" charset="0"/>
                <a:ea typeface="微软雅黑" panose="020B0503020204020204" pitchFamily="34" charset="-122"/>
                <a:cs typeface="+mj-cs"/>
                <a:sym typeface="Arial" panose="020B0604020202020204" pitchFamily="34" charset="0"/>
              </a:rPr>
              <a:t>高脂血症和高脂蛋白血症（5例） </a:t>
            </a:r>
            <a:endParaRPr lang="zh-CN" altLang="en-US" sz="1500" b="1" spc="300">
              <a:solidFill>
                <a:srgbClr val="404B69"/>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4" name="文本框 63"/>
          <p:cNvSpPr txBox="1"/>
          <p:nvPr>
            <p:custDataLst>
              <p:tags r:id="rId7"/>
            </p:custDataLst>
          </p:nvPr>
        </p:nvSpPr>
        <p:spPr bwMode="auto">
          <a:xfrm>
            <a:off x="4422495" y="3105053"/>
            <a:ext cx="4294829" cy="322075"/>
          </a:xfrm>
          <a:prstGeom prst="rect">
            <a:avLst/>
          </a:prstGeom>
          <a:noFill/>
        </p:spPr>
        <p:txBody>
          <a:bodyPr wrap="square" lIns="67500" tIns="0" rIns="67500" bIns="35100">
            <a:noAutofit/>
          </a:bodyPr>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掌握：非药物治疗方法、药物治疗的适应证及注意事项，以及康复。</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熟悉：高脂血症的临床表现、分类；血脂异常的各项实验室检查标准。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了解：血脂、脂蛋白、载脂蛋白及其代谢。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p:txBody>
      </p:sp>
      <p:sp>
        <p:nvSpPr>
          <p:cNvPr id="65" name="椭圆 64"/>
          <p:cNvSpPr/>
          <p:nvPr>
            <p:custDataLst>
              <p:tags r:id="rId8"/>
            </p:custDataLst>
          </p:nvPr>
        </p:nvSpPr>
        <p:spPr bwMode="auto">
          <a:xfrm flipH="1">
            <a:off x="4225630" y="3485307"/>
            <a:ext cx="128227" cy="128227"/>
          </a:xfrm>
          <a:prstGeom prst="ellipse">
            <a:avLst/>
          </a:prstGeom>
          <a:solidFill>
            <a:srgbClr val="005B8A"/>
          </a:solidFill>
          <a:ln w="9525">
            <a:noFill/>
            <a:round/>
          </a:ln>
        </p:spPr>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6" name="文本框 65"/>
          <p:cNvSpPr txBox="1"/>
          <p:nvPr>
            <p:custDataLst>
              <p:tags r:id="rId9"/>
            </p:custDataLst>
          </p:nvPr>
        </p:nvSpPr>
        <p:spPr bwMode="auto">
          <a:xfrm>
            <a:off x="4422495" y="3388239"/>
            <a:ext cx="4294829" cy="322075"/>
          </a:xfrm>
          <a:prstGeom prst="rect">
            <a:avLst/>
          </a:prstGeom>
          <a:noFill/>
        </p:spPr>
        <p:txBody>
          <a:bodyPr wrap="square" lIns="67500" tIns="35100" rIns="67500" bIns="0" anchor="b" anchorCtr="0">
            <a:normAutofit fontScale="92500"/>
          </a:bodyPr>
          <a:p>
            <a:pPr>
              <a:lnSpc>
                <a:spcPct val="130000"/>
              </a:lnSpc>
            </a:pPr>
            <a:r>
              <a:rPr lang="zh-CN" altLang="en-US" sz="1500" b="1" spc="300">
                <a:solidFill>
                  <a:srgbClr val="005B8A"/>
                </a:solidFill>
                <a:latin typeface="Arial" panose="020B0604020202020204" pitchFamily="34" charset="0"/>
                <a:ea typeface="微软雅黑" panose="020B0503020204020204" pitchFamily="34" charset="-122"/>
                <a:cs typeface="+mj-cs"/>
                <a:sym typeface="Arial" panose="020B0604020202020204" pitchFamily="34" charset="0"/>
              </a:rPr>
              <a:t>痛风（2例） </a:t>
            </a:r>
            <a:endParaRPr lang="zh-CN" altLang="en-US" sz="1500" b="1" spc="300">
              <a:solidFill>
                <a:srgbClr val="005B8A"/>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7" name="文本框 66"/>
          <p:cNvSpPr txBox="1"/>
          <p:nvPr>
            <p:custDataLst>
              <p:tags r:id="rId10"/>
            </p:custDataLst>
          </p:nvPr>
        </p:nvSpPr>
        <p:spPr bwMode="auto">
          <a:xfrm>
            <a:off x="4422495" y="3710588"/>
            <a:ext cx="4294829" cy="322075"/>
          </a:xfrm>
          <a:prstGeom prst="rect">
            <a:avLst/>
          </a:prstGeom>
          <a:noFill/>
        </p:spPr>
        <p:txBody>
          <a:bodyPr wrap="square" lIns="67500" tIns="0" rIns="67500" bIns="35100">
            <a:noAutofit/>
          </a:bodyPr>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掌握：诊断、鉴别诊断及防治原则。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熟悉：临床表现。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了解：痛风的病因、发病机制、分类。</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p:txBody>
      </p:sp>
      <p:sp>
        <p:nvSpPr>
          <p:cNvPr id="68" name="椭圆 67"/>
          <p:cNvSpPr/>
          <p:nvPr>
            <p:custDataLst>
              <p:tags r:id="rId11"/>
            </p:custDataLst>
          </p:nvPr>
        </p:nvSpPr>
        <p:spPr bwMode="auto">
          <a:xfrm flipH="1">
            <a:off x="4225630" y="4198094"/>
            <a:ext cx="128227" cy="128227"/>
          </a:xfrm>
          <a:prstGeom prst="ellipse">
            <a:avLst/>
          </a:prstGeom>
          <a:solidFill>
            <a:srgbClr val="00818A"/>
          </a:solidFill>
          <a:ln w="9525">
            <a:noFill/>
            <a:round/>
          </a:ln>
        </p:spPr>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custDataLst>
              <p:tags r:id="rId12"/>
            </p:custDataLst>
          </p:nvPr>
        </p:nvSpPr>
        <p:spPr bwMode="auto">
          <a:xfrm>
            <a:off x="4421860" y="4072586"/>
            <a:ext cx="4294829" cy="322075"/>
          </a:xfrm>
          <a:prstGeom prst="rect">
            <a:avLst/>
          </a:prstGeom>
          <a:noFill/>
        </p:spPr>
        <p:txBody>
          <a:bodyPr wrap="square" lIns="67500" tIns="35100" rIns="67500" bIns="0" anchor="b" anchorCtr="0">
            <a:normAutofit fontScale="92500"/>
          </a:bodyPr>
          <a:p>
            <a:pPr>
              <a:lnSpc>
                <a:spcPct val="130000"/>
              </a:lnSpc>
            </a:pPr>
            <a:r>
              <a:rPr lang="zh-CN" altLang="en-US" sz="1500" b="1" spc="300">
                <a:solidFill>
                  <a:srgbClr val="00818A"/>
                </a:solidFill>
                <a:latin typeface="Arial" panose="020B0604020202020204" pitchFamily="34" charset="0"/>
                <a:ea typeface="微软雅黑" panose="020B0503020204020204" pitchFamily="34" charset="-122"/>
                <a:cs typeface="+mj-cs"/>
                <a:sym typeface="Arial" panose="020B0604020202020204" pitchFamily="34" charset="0"/>
              </a:rPr>
              <a:t>甲状腺功能亢进（2例）</a:t>
            </a:r>
            <a:endParaRPr lang="zh-CN" altLang="en-US" sz="1500" b="1" spc="300">
              <a:solidFill>
                <a:srgbClr val="00818A"/>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70" name="文本框 69"/>
          <p:cNvSpPr txBox="1"/>
          <p:nvPr>
            <p:custDataLst>
              <p:tags r:id="rId13"/>
            </p:custDataLst>
          </p:nvPr>
        </p:nvSpPr>
        <p:spPr bwMode="auto">
          <a:xfrm>
            <a:off x="4422495" y="4394793"/>
            <a:ext cx="4294829" cy="322075"/>
          </a:xfrm>
          <a:prstGeom prst="rect">
            <a:avLst/>
          </a:prstGeom>
          <a:noFill/>
        </p:spPr>
        <p:txBody>
          <a:bodyPr wrap="square" lIns="67500" tIns="0" rIns="67500" bIns="35100">
            <a:noAutofit/>
          </a:bodyPr>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掌握：诊断、鉴别诊断；甲亢药物治疗、放射性碘治疗；甲状腺危象诱因。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熟悉：甲亢临床表现，实验室检查的各项诊断标准。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了解：甲亢的病因学、分类；手术治疗的适应证、禁忌证、副作用；甲状腺危象的防治。</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custDataLst>
              <p:tags r:id="rId14"/>
            </p:custDataLst>
          </p:nvPr>
        </p:nvSpPr>
        <p:spPr bwMode="auto">
          <a:xfrm flipH="1">
            <a:off x="4225630" y="4907111"/>
            <a:ext cx="128227" cy="128227"/>
          </a:xfrm>
          <a:prstGeom prst="ellipse">
            <a:avLst/>
          </a:prstGeom>
          <a:solidFill>
            <a:srgbClr val="6E58A4"/>
          </a:solidFill>
          <a:ln w="9525">
            <a:noFill/>
            <a:round/>
          </a:ln>
        </p:spPr>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72" name="文本框 71"/>
          <p:cNvSpPr txBox="1"/>
          <p:nvPr>
            <p:custDataLst>
              <p:tags r:id="rId15"/>
            </p:custDataLst>
          </p:nvPr>
        </p:nvSpPr>
        <p:spPr bwMode="auto">
          <a:xfrm>
            <a:off x="4391380" y="4810258"/>
            <a:ext cx="4294829" cy="322075"/>
          </a:xfrm>
          <a:prstGeom prst="rect">
            <a:avLst/>
          </a:prstGeom>
          <a:noFill/>
        </p:spPr>
        <p:txBody>
          <a:bodyPr wrap="square" lIns="67500" tIns="35100" rIns="67500" bIns="0" anchor="b" anchorCtr="0">
            <a:normAutofit fontScale="92500"/>
          </a:bodyPr>
          <a:p>
            <a:pPr>
              <a:lnSpc>
                <a:spcPct val="130000"/>
              </a:lnSpc>
            </a:pPr>
            <a:r>
              <a:rPr lang="zh-CN" altLang="en-US" sz="1500" b="1" spc="300">
                <a:solidFill>
                  <a:srgbClr val="6E58A4"/>
                </a:solidFill>
                <a:latin typeface="Arial" panose="020B0604020202020204" pitchFamily="34" charset="0"/>
                <a:ea typeface="微软雅黑" panose="020B0503020204020204" pitchFamily="34" charset="-122"/>
                <a:cs typeface="+mj-cs"/>
                <a:sym typeface="Arial" panose="020B0604020202020204" pitchFamily="34" charset="0"/>
              </a:rPr>
              <a:t>相关的诊疗方法：</a:t>
            </a:r>
            <a:endParaRPr lang="zh-CN" altLang="en-US" sz="1500" b="1" spc="300">
              <a:solidFill>
                <a:srgbClr val="6E58A4"/>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73" name="文本框 72"/>
          <p:cNvSpPr txBox="1"/>
          <p:nvPr>
            <p:custDataLst>
              <p:tags r:id="rId16"/>
            </p:custDataLst>
          </p:nvPr>
        </p:nvSpPr>
        <p:spPr bwMode="auto">
          <a:xfrm>
            <a:off x="4423469" y="5216209"/>
            <a:ext cx="4294640" cy="335596"/>
          </a:xfrm>
          <a:prstGeom prst="rect">
            <a:avLst/>
          </a:prstGeom>
          <a:noFill/>
        </p:spPr>
        <p:txBody>
          <a:bodyPr wrap="square" lIns="67500" tIns="0" rIns="67500" bIns="35100">
            <a:normAutofit/>
          </a:bodyPr>
          <a:p>
            <a:pPr>
              <a:lnSpc>
                <a:spcPct val="100000"/>
              </a:lnSpc>
              <a:spcBef>
                <a:spcPts val="0"/>
              </a:spcBef>
            </a:pPr>
            <a:r>
              <a:rPr lang="zh-CN" altLang="en-US" sz="600" spc="150">
                <a:latin typeface="Arial" panose="020B0604020202020204" pitchFamily="34" charset="0"/>
                <a:ea typeface="微软雅黑" panose="020B0503020204020204" pitchFamily="34" charset="-122"/>
                <a:sym typeface="Arial" panose="020B0604020202020204" pitchFamily="34" charset="0"/>
              </a:rPr>
              <a:t>了解：内分泌疾病的分类、诊断原则、实验室检查的应用、内分泌试验及测定标本留取的要求；营养病和代谢病的原因、发病机制、分类。 </a:t>
            </a:r>
            <a:endParaRPr lang="zh-CN" altLang="en-US" sz="600" spc="150">
              <a:latin typeface="Arial" panose="020B0604020202020204" pitchFamily="34" charset="0"/>
              <a:ea typeface="微软雅黑" panose="020B0503020204020204" pitchFamily="34" charset="-122"/>
              <a:sym typeface="Arial" panose="020B0604020202020204" pitchFamily="34" charset="0"/>
            </a:endParaRPr>
          </a:p>
        </p:txBody>
      </p:sp>
      <p:sp>
        <p:nvSpPr>
          <p:cNvPr id="74" name="立方体 73"/>
          <p:cNvSpPr/>
          <p:nvPr>
            <p:custDataLst>
              <p:tags r:id="rId17"/>
            </p:custDataLst>
          </p:nvPr>
        </p:nvSpPr>
        <p:spPr>
          <a:xfrm>
            <a:off x="811038" y="2471565"/>
            <a:ext cx="1247567" cy="2989937"/>
          </a:xfrm>
          <a:prstGeom prst="cube">
            <a:avLst>
              <a:gd name="adj" fmla="val 88345"/>
            </a:avLst>
          </a:prstGeom>
          <a:solidFill>
            <a:srgbClr val="0081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20000"/>
              </a:lnSpc>
            </a:pPr>
            <a:endParaRPr sz="1350"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立方体 74"/>
          <p:cNvSpPr/>
          <p:nvPr>
            <p:custDataLst>
              <p:tags r:id="rId18"/>
            </p:custDataLst>
          </p:nvPr>
        </p:nvSpPr>
        <p:spPr>
          <a:xfrm>
            <a:off x="1402388" y="2734806"/>
            <a:ext cx="1137444" cy="2727450"/>
          </a:xfrm>
          <a:prstGeom prst="cube">
            <a:avLst>
              <a:gd name="adj" fmla="val 88345"/>
            </a:avLst>
          </a:prstGeom>
          <a:solidFill>
            <a:srgbClr val="005B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76" name="立方体 75"/>
          <p:cNvSpPr/>
          <p:nvPr>
            <p:custDataLst>
              <p:tags r:id="rId19"/>
            </p:custDataLst>
          </p:nvPr>
        </p:nvSpPr>
        <p:spPr>
          <a:xfrm>
            <a:off x="1957533" y="3006344"/>
            <a:ext cx="1024302" cy="2455912"/>
          </a:xfrm>
          <a:prstGeom prst="cube">
            <a:avLst>
              <a:gd name="adj" fmla="val 85731"/>
            </a:avLst>
          </a:prstGeom>
          <a:solidFill>
            <a:srgbClr val="404B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sp>
        <p:nvSpPr>
          <p:cNvPr id="77" name="立方体 76"/>
          <p:cNvSpPr/>
          <p:nvPr>
            <p:custDataLst>
              <p:tags r:id="rId20"/>
            </p:custDataLst>
          </p:nvPr>
        </p:nvSpPr>
        <p:spPr>
          <a:xfrm>
            <a:off x="2441021" y="3427228"/>
            <a:ext cx="848557" cy="2035028"/>
          </a:xfrm>
          <a:prstGeom prst="cube">
            <a:avLst>
              <a:gd name="adj" fmla="val 85731"/>
            </a:avLst>
          </a:prstGeom>
          <a:solidFill>
            <a:srgbClr val="283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20000"/>
              </a:lnSpc>
            </a:pPr>
            <a:endParaRPr sz="1350">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21"/>
          <a:srcRect l="27455" t="13010" r="23667" b="7919"/>
          <a:stretch>
            <a:fillRect/>
          </a:stretch>
        </p:blipFill>
        <p:spPr>
          <a:xfrm>
            <a:off x="8031480" y="31115"/>
            <a:ext cx="1024255" cy="1242695"/>
          </a:xfrm>
          <a:prstGeom prst="rect">
            <a:avLst/>
          </a:prstGeom>
        </p:spPr>
      </p:pic>
    </p:spTree>
    <p:custDataLst>
      <p:tags r:id="rId2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14689"/>
          <p:cNvSpPr>
            <a:spLocks noGrp="1"/>
          </p:cNvSpPr>
          <p:nvPr>
            <p:ph type="title"/>
          </p:nvPr>
        </p:nvSpPr>
        <p:spPr>
          <a:xfrm>
            <a:off x="1582738" y="1135063"/>
            <a:ext cx="7561262" cy="720725"/>
          </a:xfrm>
        </p:spPr>
        <p:txBody>
          <a:bodyPr anchor="ctr"/>
          <a:lstStyle/>
          <a:p>
            <a:pPr algn="l" defTabSz="914400">
              <a:lnSpc>
                <a:spcPct val="120000"/>
              </a:lnSpc>
              <a:spcBef>
                <a:spcPct val="20000"/>
              </a:spcBef>
              <a:buSzTx/>
              <a:buFont typeface="Arial" panose="020B0604020202020204" pitchFamily="34" charset="0"/>
            </a:pPr>
            <a:r>
              <a:rPr lang="zh-CN" altLang="en-US" sz="3600" kern="1200" dirty="0" smtClean="0">
                <a:solidFill>
                  <a:schemeClr val="accent5">
                    <a:lumMod val="25000"/>
                  </a:schemeClr>
                </a:solidFill>
                <a:latin typeface="+mj-lt"/>
                <a:ea typeface="+mj-ea"/>
                <a:cs typeface="+mj-cs"/>
                <a:sym typeface="Arial" panose="020B0604020202020204" pitchFamily="34" charset="0"/>
              </a:rPr>
              <a:t>内科——基本技能要求</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grpSp>
        <p:nvGrpSpPr>
          <p:cNvPr id="3" name="组合 2"/>
          <p:cNvGrpSpPr/>
          <p:nvPr/>
        </p:nvGrpSpPr>
        <p:grpSpPr>
          <a:xfrm>
            <a:off x="1176655" y="2268220"/>
            <a:ext cx="7159625" cy="4314825"/>
            <a:chOff x="1190" y="3039"/>
            <a:chExt cx="11908" cy="7761"/>
          </a:xfrm>
        </p:grpSpPr>
        <p:pic>
          <p:nvPicPr>
            <p:cNvPr id="114693" name="图片 114692"/>
            <p:cNvPicPr>
              <a:picLocks noChangeAspect="1"/>
            </p:cNvPicPr>
            <p:nvPr/>
          </p:nvPicPr>
          <p:blipFill>
            <a:blip r:embed="rId1"/>
            <a:srcRect l="15495" t="21637" r="30270" b="28168"/>
            <a:stretch>
              <a:fillRect/>
            </a:stretch>
          </p:blipFill>
          <p:spPr>
            <a:xfrm>
              <a:off x="1546" y="3039"/>
              <a:ext cx="10993" cy="5721"/>
            </a:xfrm>
            <a:prstGeom prst="rect">
              <a:avLst/>
            </a:prstGeom>
            <a:noFill/>
            <a:ln w="9525">
              <a:noFill/>
            </a:ln>
          </p:spPr>
        </p:pic>
        <p:pic>
          <p:nvPicPr>
            <p:cNvPr id="114694" name="图片 114693"/>
            <p:cNvPicPr>
              <a:picLocks noChangeAspect="1"/>
            </p:cNvPicPr>
            <p:nvPr/>
          </p:nvPicPr>
          <p:blipFill>
            <a:blip r:embed="rId2"/>
            <a:srcRect l="13837" t="35439" r="28050" b="46854"/>
            <a:stretch>
              <a:fillRect/>
            </a:stretch>
          </p:blipFill>
          <p:spPr>
            <a:xfrm>
              <a:off x="1190" y="8760"/>
              <a:ext cx="11908" cy="2040"/>
            </a:xfrm>
            <a:prstGeom prst="rect">
              <a:avLst/>
            </a:prstGeom>
            <a:noFill/>
            <a:ln w="9525">
              <a:noFill/>
            </a:ln>
          </p:spPr>
        </p:pic>
      </p:gr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3"/>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99329"/>
          <p:cNvSpPr>
            <a:spLocks noGrp="1"/>
          </p:cNvSpPr>
          <p:nvPr>
            <p:ph type="title"/>
          </p:nvPr>
        </p:nvSpPr>
        <p:spPr>
          <a:xfrm>
            <a:off x="1223963" y="1277303"/>
            <a:ext cx="7561262" cy="720725"/>
          </a:xfrm>
        </p:spPr>
        <p:txBody>
          <a:bodyPr anchor="ctr"/>
          <a:lstStyle/>
          <a:p>
            <a:r>
              <a:rPr lang="zh-CN" altLang="en-US" sz="3600" kern="1200" dirty="0" smtClean="0">
                <a:solidFill>
                  <a:schemeClr val="accent5">
                    <a:lumMod val="25000"/>
                  </a:schemeClr>
                </a:solidFill>
                <a:latin typeface="+mj-lt"/>
                <a:ea typeface="+mj-ea"/>
                <a:cs typeface="+mj-cs"/>
                <a:sym typeface="Arial" panose="020B0604020202020204" pitchFamily="34" charset="0"/>
              </a:rPr>
              <a:t>上海市全科住院医生规范化培训细则</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sp>
        <p:nvSpPr>
          <p:cNvPr id="99332" name="圆角矩形 99331"/>
          <p:cNvSpPr/>
          <p:nvPr/>
        </p:nvSpPr>
        <p:spPr>
          <a:xfrm>
            <a:off x="755650" y="2276475"/>
            <a:ext cx="2160588" cy="792163"/>
          </a:xfrm>
          <a:prstGeom prst="roundRect">
            <a:avLst>
              <a:gd name="adj" fmla="val 16667"/>
            </a:avLst>
          </a:prstGeom>
          <a:solidFill>
            <a:srgbClr val="FF9900"/>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理论学习</a:t>
            </a:r>
            <a:r>
              <a:rPr lang="en-US" altLang="zh-CN">
                <a:latin typeface="Arial" panose="020B0604020202020204" pitchFamily="34" charset="0"/>
                <a:ea typeface="黑体" panose="02010609060101010101" pitchFamily="49" charset="-122"/>
              </a:rPr>
              <a:t>2</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3" name="圆角矩形 99332"/>
          <p:cNvSpPr/>
          <p:nvPr/>
        </p:nvSpPr>
        <p:spPr>
          <a:xfrm>
            <a:off x="3924300" y="4292600"/>
            <a:ext cx="2160588" cy="792163"/>
          </a:xfrm>
          <a:prstGeom prst="roundRect">
            <a:avLst>
              <a:gd name="adj" fmla="val 16667"/>
            </a:avLst>
          </a:prstGeom>
          <a:solidFill>
            <a:srgbClr val="99CCFF"/>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临床科室轮转</a:t>
            </a:r>
            <a:r>
              <a:rPr lang="en-US" altLang="zh-CN">
                <a:latin typeface="Arial" panose="020B0604020202020204" pitchFamily="34" charset="0"/>
                <a:ea typeface="黑体" panose="02010609060101010101" pitchFamily="49" charset="-122"/>
              </a:rPr>
              <a:t>26</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4" name="圆角矩形 99333"/>
          <p:cNvSpPr/>
          <p:nvPr/>
        </p:nvSpPr>
        <p:spPr>
          <a:xfrm>
            <a:off x="2339975" y="3284538"/>
            <a:ext cx="2160588" cy="792162"/>
          </a:xfrm>
          <a:prstGeom prst="roundRect">
            <a:avLst>
              <a:gd name="adj" fmla="val 16667"/>
            </a:avLst>
          </a:prstGeom>
          <a:solidFill>
            <a:srgbClr val="FFFF00"/>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社区见习</a:t>
            </a:r>
            <a:r>
              <a:rPr lang="en-US" altLang="zh-CN">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5" name="圆角矩形 99334"/>
          <p:cNvSpPr/>
          <p:nvPr/>
        </p:nvSpPr>
        <p:spPr>
          <a:xfrm>
            <a:off x="5651500" y="5300663"/>
            <a:ext cx="2160588" cy="792162"/>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lstStyle/>
          <a:p>
            <a:pPr lvl="0" algn="ctr"/>
            <a:r>
              <a:rPr lang="zh-CN" altLang="en-US" dirty="0">
                <a:latin typeface="Arial" panose="020B0604020202020204" pitchFamily="34" charset="0"/>
                <a:ea typeface="黑体" panose="02010609060101010101" pitchFamily="49" charset="-122"/>
              </a:rPr>
              <a:t>社区实习</a:t>
            </a:r>
            <a:r>
              <a:rPr lang="en-US" altLang="zh-CN">
                <a:latin typeface="Arial" panose="020B0604020202020204" pitchFamily="34" charset="0"/>
                <a:ea typeface="黑体" panose="02010609060101010101" pitchFamily="49" charset="-122"/>
              </a:rPr>
              <a:t>7</a:t>
            </a:r>
            <a:r>
              <a:rPr lang="zh-CN" altLang="en-US" dirty="0">
                <a:latin typeface="Arial" panose="020B0604020202020204" pitchFamily="34" charset="0"/>
                <a:ea typeface="黑体" panose="02010609060101010101" pitchFamily="49" charset="-122"/>
              </a:rPr>
              <a:t>月</a:t>
            </a:r>
            <a:endParaRPr lang="zh-CN" altLang="en-US" dirty="0">
              <a:latin typeface="Arial" panose="020B0604020202020204" pitchFamily="34" charset="0"/>
              <a:ea typeface="黑体" panose="02010609060101010101" pitchFamily="49" charset="-122"/>
            </a:endParaRPr>
          </a:p>
        </p:txBody>
      </p:sp>
      <p:sp>
        <p:nvSpPr>
          <p:cNvPr id="99336" name="上弧形箭头 99335"/>
          <p:cNvSpPr/>
          <p:nvPr/>
        </p:nvSpPr>
        <p:spPr>
          <a:xfrm>
            <a:off x="3059113" y="2708275"/>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99338" name="上弧形箭头 99337"/>
          <p:cNvSpPr/>
          <p:nvPr/>
        </p:nvSpPr>
        <p:spPr>
          <a:xfrm>
            <a:off x="4572000" y="3573463"/>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99339" name="上弧形箭头 99338"/>
          <p:cNvSpPr/>
          <p:nvPr/>
        </p:nvSpPr>
        <p:spPr>
          <a:xfrm>
            <a:off x="6227763" y="4652963"/>
            <a:ext cx="647700" cy="431800"/>
          </a:xfrm>
          <a:prstGeom prst="curvedDownArrow">
            <a:avLst>
              <a:gd name="adj1" fmla="val 30000"/>
              <a:gd name="adj2" fmla="val 60000"/>
              <a:gd name="adj3" fmla="val 33333"/>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9933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04449"/>
          <p:cNvSpPr>
            <a:spLocks noGrp="1"/>
          </p:cNvSpPr>
          <p:nvPr>
            <p:ph type="title"/>
          </p:nvPr>
        </p:nvSpPr>
        <p:spPr>
          <a:xfrm>
            <a:off x="1116013" y="1270000"/>
            <a:ext cx="7561262" cy="720725"/>
          </a:xfrm>
        </p:spPr>
        <p:txBody>
          <a:bodyPr anchor="ctr"/>
          <a:lstStyle/>
          <a:p>
            <a:pPr algn="l" defTabSz="914400">
              <a:lnSpc>
                <a:spcPct val="120000"/>
              </a:lnSpc>
              <a:spcBef>
                <a:spcPct val="20000"/>
              </a:spcBef>
              <a:buSzTx/>
              <a:buFont typeface="Arial" panose="020B0604020202020204" pitchFamily="34" charset="0"/>
            </a:pPr>
            <a:r>
              <a:rPr lang="zh-CN" altLang="en-US" sz="3600" kern="1200" dirty="0" smtClean="0">
                <a:solidFill>
                  <a:schemeClr val="accent5">
                    <a:lumMod val="25000"/>
                  </a:schemeClr>
                </a:solidFill>
                <a:latin typeface="+mj-lt"/>
                <a:ea typeface="+mj-ea"/>
                <a:cs typeface="+mj-cs"/>
                <a:sym typeface="Arial" panose="020B0604020202020204" pitchFamily="34" charset="0"/>
              </a:rPr>
              <a:t>社区实践（7月）</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graphicFrame>
        <p:nvGraphicFramePr>
          <p:cNvPr id="104498" name="内容占位符 104497"/>
          <p:cNvGraphicFramePr>
            <a:graphicFrameLocks noGrp="1"/>
          </p:cNvGraphicFramePr>
          <p:nvPr>
            <p:ph idx="1"/>
            <p:custDataLst>
              <p:tags r:id="rId1"/>
            </p:custDataLst>
          </p:nvPr>
        </p:nvGraphicFramePr>
        <p:xfrm>
          <a:off x="595313" y="2165668"/>
          <a:ext cx="5184775" cy="4206875"/>
        </p:xfrm>
        <a:graphic>
          <a:graphicData uri="http://schemas.openxmlformats.org/drawingml/2006/table">
            <a:tbl>
              <a:tblPr/>
              <a:tblGrid>
                <a:gridCol w="3427730"/>
                <a:gridCol w="1757045"/>
              </a:tblGrid>
              <a:tr h="420688">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全科门诊（中心、康复、站点）</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14</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7">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家庭病床</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4</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8">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全科病房（老年护理院）</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7">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慢性病管理</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8">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传染病管理</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7">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儿童保健</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8">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计划免疫</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7">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妇幼保健</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8">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健康教育</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0687">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buNone/>
                      </a:pPr>
                      <a:r>
                        <a:rPr lang="zh-CN" altLang="en-US" sz="1800" dirty="0">
                          <a:solidFill>
                            <a:schemeClr val="tx1"/>
                          </a:solidFill>
                          <a:latin typeface="Arial" panose="020B0604020202020204" pitchFamily="34" charset="0"/>
                        </a:rPr>
                        <a:t>健康管理</a:t>
                      </a:r>
                      <a:endParaRPr lang="zh-CN" altLang="en-US" sz="1800" dirty="0">
                        <a:solidFill>
                          <a:schemeClr val="tx1"/>
                        </a:solidFill>
                        <a:latin typeface="Arial" panose="020B0604020202020204" pitchFamily="34" charset="0"/>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15875" lvl="0" indent="-15875" algn="l" rtl="0" fontAlgn="base">
                        <a:lnSpc>
                          <a:spcPct val="120000"/>
                        </a:lnSpc>
                        <a:spcBef>
                          <a:spcPct val="20000"/>
                        </a:spcBef>
                        <a:spcAft>
                          <a:spcPct val="0"/>
                        </a:spcAft>
                        <a:buFont typeface="Arial" panose="020B0604020202020204" pitchFamily="34" charset="0"/>
                        <a:buChar char="•"/>
                        <a:defRPr sz="2800" kern="1200">
                          <a:solidFill>
                            <a:schemeClr val="bg2"/>
                          </a:solidFill>
                          <a:latin typeface="+mn-ea"/>
                          <a:ea typeface="+mn-ea"/>
                          <a:cs typeface="+mn-cs"/>
                          <a:sym typeface="Arial" panose="020B0604020202020204" pitchFamily="34" charset="0"/>
                        </a:defRPr>
                      </a:lvl1pPr>
                      <a:lvl2pPr marL="742950" lvl="1" indent="-28575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2pPr>
                      <a:lvl3pPr marL="1143000" lvl="2" indent="-228600" algn="l" rtl="0" fontAlgn="base">
                        <a:lnSpc>
                          <a:spcPct val="120000"/>
                        </a:lnSpc>
                        <a:spcBef>
                          <a:spcPct val="20000"/>
                        </a:spcBef>
                        <a:spcAft>
                          <a:spcPct val="0"/>
                        </a:spcAft>
                        <a:buFont typeface="Arial" panose="020B0604020202020204" pitchFamily="34" charset="0"/>
                        <a:buChar char="•"/>
                        <a:defRPr sz="2400" kern="1200">
                          <a:solidFill>
                            <a:schemeClr val="bg2"/>
                          </a:solidFill>
                          <a:latin typeface="+mn-ea"/>
                          <a:ea typeface="+mn-ea"/>
                          <a:cs typeface="+mn-cs"/>
                          <a:sym typeface="Arial" panose="020B0604020202020204" pitchFamily="34" charset="0"/>
                        </a:defRPr>
                      </a:lvl3pPr>
                      <a:lvl4pPr marL="1600200" lvl="3"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4pPr>
                      <a:lvl5pPr marL="2057400" lvl="4" indent="-228600" algn="l" rtl="0" fontAlgn="base">
                        <a:lnSpc>
                          <a:spcPct val="120000"/>
                        </a:lnSpc>
                        <a:spcBef>
                          <a:spcPct val="20000"/>
                        </a:spcBef>
                        <a:spcAft>
                          <a:spcPct val="0"/>
                        </a:spcAft>
                        <a:buFont typeface="Arial" panose="020B0604020202020204" pitchFamily="34" charset="0"/>
                        <a:buChar char="•"/>
                        <a:defRPr sz="1800" kern="1200">
                          <a:solidFill>
                            <a:schemeClr val="bg2"/>
                          </a:solidFill>
                          <a:latin typeface="+mn-ea"/>
                          <a:ea typeface="+mn-ea"/>
                          <a:cs typeface="+mn-cs"/>
                          <a:sym typeface="Arial" panose="020B0604020202020204" pitchFamily="34" charset="0"/>
                        </a:defRPr>
                      </a:lvl5pPr>
                    </a:lstStyle>
                    <a:p>
                      <a:pPr marL="0" lvl="0" indent="0" algn="ctr">
                        <a:buNone/>
                      </a:pPr>
                      <a:r>
                        <a:rPr lang="en-US" altLang="zh-CN" sz="180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周</a:t>
                      </a:r>
                      <a:endParaRPr lang="zh-CN" altLang="en-US" sz="1800" dirty="0">
                        <a:solidFill>
                          <a:schemeClr val="tx1"/>
                        </a:solidFill>
                        <a:latin typeface="Arial" panose="020B0604020202020204" pitchFamily="34" charset="0"/>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2"/>
          <a:stretch>
            <a:fillRect/>
          </a:stretch>
        </p:blipFill>
        <p:spPr>
          <a:xfrm>
            <a:off x="6405245" y="1370965"/>
            <a:ext cx="2428875" cy="1609725"/>
          </a:xfrm>
          <a:prstGeom prst="rect">
            <a:avLst/>
          </a:prstGeom>
        </p:spPr>
      </p:pic>
      <p:pic>
        <p:nvPicPr>
          <p:cNvPr id="4" name="图片 3"/>
          <p:cNvPicPr>
            <a:picLocks noChangeAspect="1"/>
          </p:cNvPicPr>
          <p:nvPr/>
        </p:nvPicPr>
        <p:blipFill>
          <a:blip r:embed="rId3"/>
          <a:stretch>
            <a:fillRect/>
          </a:stretch>
        </p:blipFill>
        <p:spPr>
          <a:xfrm>
            <a:off x="6405245" y="3140710"/>
            <a:ext cx="2428875" cy="1628775"/>
          </a:xfrm>
          <a:prstGeom prst="rect">
            <a:avLst/>
          </a:prstGeom>
        </p:spPr>
      </p:pic>
      <p:pic>
        <p:nvPicPr>
          <p:cNvPr id="5" name="图片 4"/>
          <p:cNvPicPr>
            <a:picLocks noChangeAspect="1"/>
          </p:cNvPicPr>
          <p:nvPr/>
        </p:nvPicPr>
        <p:blipFill>
          <a:blip r:embed="rId4"/>
          <a:stretch>
            <a:fillRect/>
          </a:stretch>
        </p:blipFill>
        <p:spPr>
          <a:xfrm>
            <a:off x="6405880" y="5005705"/>
            <a:ext cx="2428875" cy="1638300"/>
          </a:xfrm>
          <a:prstGeom prst="rect">
            <a:avLst/>
          </a:prstGeom>
        </p:spPr>
      </p:pic>
      <p:pic>
        <p:nvPicPr>
          <p:cNvPr id="6" name="图片 5"/>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587367" y="1822517"/>
            <a:ext cx="6044400" cy="723600"/>
          </a:xfrm>
        </p:spPr>
        <p:txBody>
          <a:bodyPr/>
          <a:p>
            <a:pPr algn="l"/>
            <a:br>
              <a:rPr lang="zh-CN" altLang="en-US" b="1" dirty="0" smtClean="0">
                <a:solidFill>
                  <a:schemeClr val="accent5">
                    <a:lumMod val="25000"/>
                  </a:schemeClr>
                </a:solidFill>
                <a:latin typeface="+mj-lt"/>
                <a:sym typeface="Arial" panose="020B0604020202020204" pitchFamily="34" charset="0"/>
              </a:rPr>
            </a:br>
            <a:br>
              <a:rPr lang="zh-CN" altLang="en-US" b="1" dirty="0" smtClean="0">
                <a:solidFill>
                  <a:schemeClr val="accent5">
                    <a:lumMod val="25000"/>
                  </a:schemeClr>
                </a:solidFill>
                <a:latin typeface="+mj-lt"/>
                <a:sym typeface="Arial" panose="020B0604020202020204" pitchFamily="34" charset="0"/>
              </a:rPr>
            </a:br>
            <a:br>
              <a:rPr lang="zh-CN" altLang="en-US" b="1" dirty="0" smtClean="0">
                <a:solidFill>
                  <a:schemeClr val="accent5">
                    <a:lumMod val="25000"/>
                  </a:schemeClr>
                </a:solidFill>
                <a:latin typeface="+mj-lt"/>
                <a:sym typeface="Arial" panose="020B0604020202020204" pitchFamily="34" charset="0"/>
              </a:rPr>
            </a:br>
            <a:br>
              <a:rPr lang="zh-CN" altLang="en-US" b="1" dirty="0" smtClean="0">
                <a:solidFill>
                  <a:schemeClr val="accent5">
                    <a:lumMod val="25000"/>
                  </a:schemeClr>
                </a:solidFill>
                <a:latin typeface="+mj-lt"/>
                <a:sym typeface="Arial" panose="020B0604020202020204" pitchFamily="34" charset="0"/>
              </a:rPr>
            </a:br>
            <a:r>
              <a:rPr lang="zh-CN" altLang="en-US" sz="3600" dirty="0" smtClean="0">
                <a:solidFill>
                  <a:schemeClr val="accent5">
                    <a:lumMod val="25000"/>
                  </a:schemeClr>
                </a:solidFill>
                <a:latin typeface="+mj-lt"/>
                <a:sym typeface="Arial" panose="020B0604020202020204" pitchFamily="34" charset="0"/>
              </a:rPr>
              <a:t>全科医疗</a:t>
            </a:r>
            <a:r>
              <a:rPr lang="zh-CN" altLang="en-US" sz="3600" dirty="0" smtClean="0">
                <a:solidFill>
                  <a:srgbClr val="FF0000"/>
                </a:solidFill>
                <a:latin typeface="+mj-lt"/>
                <a:sym typeface="Arial" panose="020B0604020202020204" pitchFamily="34" charset="0"/>
              </a:rPr>
              <a:t>服务</a:t>
            </a:r>
            <a:r>
              <a:rPr lang="zh-CN" altLang="en-US" sz="3600" dirty="0" smtClean="0">
                <a:solidFill>
                  <a:srgbClr val="FF0000"/>
                </a:solidFill>
                <a:latin typeface="+mj-lt"/>
                <a:sym typeface="Arial" panose="020B0604020202020204" pitchFamily="34" charset="0"/>
              </a:rPr>
              <a:t>技能</a:t>
            </a:r>
            <a:br>
              <a:rPr lang="zh-CN" altLang="en-US" sz="3600" dirty="0" smtClean="0">
                <a:solidFill>
                  <a:srgbClr val="FF0000"/>
                </a:solidFill>
                <a:latin typeface="+mj-lt"/>
                <a:sym typeface="Arial" panose="020B0604020202020204" pitchFamily="34" charset="0"/>
              </a:rPr>
            </a:br>
            <a:endParaRPr lang="zh-CN" altLang="en-US" sz="3600"/>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10" name="矩形 9"/>
          <p:cNvSpPr/>
          <p:nvPr>
            <p:custDataLst>
              <p:tags r:id="rId1"/>
            </p:custDataLst>
          </p:nvPr>
        </p:nvSpPr>
        <p:spPr>
          <a:xfrm>
            <a:off x="1546488" y="2710094"/>
            <a:ext cx="558476" cy="511175"/>
          </a:xfrm>
          <a:prstGeom prst="rect">
            <a:avLst/>
          </a:prstGeom>
          <a:noFill/>
        </p:spPr>
        <p:txBody>
          <a:bodyPr wrap="square" lIns="68580" tIns="34290" rIns="68580" bIns="34290">
            <a:spAutoFit/>
          </a:bodyPr>
          <a:p>
            <a:pPr algn="ctr"/>
            <a:r>
              <a:rPr lang="en-US" altLang="zh-CN" sz="2400" dirty="0">
                <a:ln w="0"/>
                <a:solidFill>
                  <a:srgbClr val="FFC000">
                    <a:lumMod val="40000"/>
                    <a:lumOff val="60000"/>
                  </a:srgb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400" dirty="0">
              <a:ln w="0"/>
              <a:solidFill>
                <a:srgbClr val="FFC000">
                  <a:lumMod val="40000"/>
                  <a:lumOff val="6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custDataLst>
              <p:tags r:id="rId2"/>
            </p:custDataLst>
          </p:nvPr>
        </p:nvSpPr>
        <p:spPr>
          <a:xfrm>
            <a:off x="1587356" y="3615582"/>
            <a:ext cx="476250" cy="511175"/>
          </a:xfrm>
          <a:prstGeom prst="rect">
            <a:avLst/>
          </a:prstGeom>
          <a:noFill/>
        </p:spPr>
        <p:txBody>
          <a:bodyPr wrap="square" lIns="68580" tIns="34290" rIns="68580" bIns="34290">
            <a:spAutoFit/>
          </a:bodyPr>
          <a:p>
            <a:pPr algn="ctr"/>
            <a:r>
              <a:rPr lang="en-US" altLang="zh-CN" sz="2400" dirty="0">
                <a:ln w="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400" dirty="0">
              <a:ln w="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custDataLst>
              <p:tags r:id="rId3"/>
            </p:custDataLst>
          </p:nvPr>
        </p:nvSpPr>
        <p:spPr>
          <a:xfrm>
            <a:off x="1587071" y="4601714"/>
            <a:ext cx="476250" cy="511175"/>
          </a:xfrm>
          <a:prstGeom prst="rect">
            <a:avLst/>
          </a:prstGeom>
          <a:noFill/>
        </p:spPr>
        <p:txBody>
          <a:bodyPr wrap="square" lIns="68580" tIns="34290" rIns="68580" bIns="34290">
            <a:spAutoFit/>
          </a:bodyPr>
          <a:p>
            <a:pPr algn="ctr"/>
            <a:r>
              <a:rPr lang="en-US" altLang="zh-CN"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custDataLst>
              <p:tags r:id="rId4"/>
            </p:custDataLst>
          </p:nvPr>
        </p:nvSpPr>
        <p:spPr>
          <a:xfrm>
            <a:off x="5445817" y="2632682"/>
            <a:ext cx="476250" cy="511175"/>
          </a:xfrm>
          <a:prstGeom prst="rect">
            <a:avLst/>
          </a:prstGeom>
          <a:noFill/>
        </p:spPr>
        <p:txBody>
          <a:bodyPr wrap="square" lIns="68580" tIns="34290" rIns="68580" bIns="34290">
            <a:spAutoFit/>
          </a:bodyPr>
          <a:p>
            <a:pPr algn="ctr"/>
            <a:r>
              <a:rPr lang="en-US" altLang="zh-CN" sz="2400" dirty="0">
                <a:ln w="0"/>
                <a:solidFill>
                  <a:srgbClr val="FFC000">
                    <a:lumMod val="40000"/>
                    <a:lumOff val="60000"/>
                  </a:srgbClr>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400" dirty="0">
              <a:ln w="0"/>
              <a:solidFill>
                <a:srgbClr val="FFC000">
                  <a:lumMod val="40000"/>
                  <a:lumOff val="6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custDataLst>
              <p:tags r:id="rId5"/>
            </p:custDataLst>
          </p:nvPr>
        </p:nvSpPr>
        <p:spPr>
          <a:xfrm>
            <a:off x="5459787" y="3609232"/>
            <a:ext cx="476250" cy="511175"/>
          </a:xfrm>
          <a:prstGeom prst="rect">
            <a:avLst/>
          </a:prstGeom>
          <a:noFill/>
        </p:spPr>
        <p:txBody>
          <a:bodyPr wrap="square" lIns="68580" tIns="34290" rIns="68580" bIns="34290">
            <a:spAutoFit/>
          </a:bodyPr>
          <a:p>
            <a:pPr algn="ctr"/>
            <a:r>
              <a:rPr lang="en-US" altLang="zh-CN" sz="2400" dirty="0">
                <a:ln w="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rPr>
              <a:t>06</a:t>
            </a:r>
            <a:endParaRPr lang="zh-CN" altLang="en-US" sz="2400" dirty="0">
              <a:ln w="0"/>
              <a:solidFill>
                <a:srgbClr val="FFC000">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custDataLst>
              <p:tags r:id="rId6"/>
            </p:custDataLst>
          </p:nvPr>
        </p:nvSpPr>
        <p:spPr>
          <a:xfrm>
            <a:off x="5459787" y="4601714"/>
            <a:ext cx="476250" cy="511175"/>
          </a:xfrm>
          <a:prstGeom prst="rect">
            <a:avLst/>
          </a:prstGeom>
          <a:noFill/>
        </p:spPr>
        <p:txBody>
          <a:bodyPr wrap="square" lIns="68580" tIns="34290" rIns="68580" bIns="34290">
            <a:spAutoFit/>
          </a:bodyPr>
          <a:p>
            <a:pPr algn="ctr"/>
            <a:r>
              <a:rPr lang="en-US" altLang="zh-CN"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rPr>
              <a:t>07</a:t>
            </a:r>
            <a:endParaRPr lang="zh-CN" altLang="en-US"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流程图: 接点 20"/>
          <p:cNvSpPr/>
          <p:nvPr>
            <p:custDataLst>
              <p:tags r:id="rId7"/>
            </p:custDataLst>
          </p:nvPr>
        </p:nvSpPr>
        <p:spPr>
          <a:xfrm>
            <a:off x="4541843" y="3513421"/>
            <a:ext cx="99336" cy="95870"/>
          </a:xfrm>
          <a:prstGeom prst="flowChartConnector">
            <a:avLst/>
          </a:prstGeom>
          <a:solidFill>
            <a:srgbClr val="FFC000">
              <a:lumMod val="40000"/>
              <a:lumOff val="60000"/>
            </a:srgbClr>
          </a:solidFill>
          <a:ln>
            <a:solidFill>
              <a:srgbClr val="FFC000">
                <a:lumMod val="45000"/>
                <a:lumOff val="55000"/>
              </a:srgbClr>
            </a:solidFill>
          </a:ln>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7" name="流程图: 接点 21"/>
          <p:cNvSpPr/>
          <p:nvPr>
            <p:custDataLst>
              <p:tags r:id="rId8"/>
            </p:custDataLst>
          </p:nvPr>
        </p:nvSpPr>
        <p:spPr>
          <a:xfrm>
            <a:off x="4546234" y="4601915"/>
            <a:ext cx="95293" cy="90673"/>
          </a:xfrm>
          <a:prstGeom prst="flowChartConnector">
            <a:avLst/>
          </a:prstGeom>
          <a:solidFill>
            <a:srgbClr val="FFC000">
              <a:lumMod val="60000"/>
              <a:lumOff val="40000"/>
            </a:srgbClr>
          </a:solidFill>
          <a:ln>
            <a:solidFill>
              <a:srgbClr val="FFC000">
                <a:lumMod val="70000"/>
                <a:lumOff val="30000"/>
              </a:srgbClr>
            </a:solidFill>
          </a:ln>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cxnSp>
        <p:nvCxnSpPr>
          <p:cNvPr id="38" name="直接连接符 37"/>
          <p:cNvCxnSpPr/>
          <p:nvPr>
            <p:custDataLst>
              <p:tags r:id="rId9"/>
            </p:custDataLst>
          </p:nvPr>
        </p:nvCxnSpPr>
        <p:spPr>
          <a:xfrm>
            <a:off x="4592089" y="2546630"/>
            <a:ext cx="0" cy="375974"/>
          </a:xfrm>
          <a:prstGeom prst="line">
            <a:avLst/>
          </a:prstGeom>
          <a:ln>
            <a:solidFill>
              <a:srgbClr val="FFC000">
                <a:lumMod val="45000"/>
                <a:lumOff val="55000"/>
              </a:srgbClr>
            </a:solidFill>
          </a:ln>
        </p:spPr>
        <p:style>
          <a:lnRef idx="1">
            <a:srgbClr val="FFC000"/>
          </a:lnRef>
          <a:fillRef idx="0">
            <a:srgbClr val="FFC000"/>
          </a:fillRef>
          <a:effectRef idx="0">
            <a:srgbClr val="FFC000"/>
          </a:effectRef>
          <a:fontRef idx="minor">
            <a:srgbClr val="000000"/>
          </a:fontRef>
        </p:style>
      </p:cxnSp>
      <p:cxnSp>
        <p:nvCxnSpPr>
          <p:cNvPr id="39" name="直接连接符 38"/>
          <p:cNvCxnSpPr/>
          <p:nvPr>
            <p:custDataLst>
              <p:tags r:id="rId10"/>
            </p:custDataLst>
          </p:nvPr>
        </p:nvCxnSpPr>
        <p:spPr>
          <a:xfrm>
            <a:off x="4593244" y="3040421"/>
            <a:ext cx="0" cy="415824"/>
          </a:xfrm>
          <a:prstGeom prst="line">
            <a:avLst/>
          </a:prstGeom>
          <a:ln>
            <a:solidFill>
              <a:srgbClr val="FFC000">
                <a:lumMod val="45000"/>
                <a:lumOff val="55000"/>
              </a:srgbClr>
            </a:solidFill>
          </a:ln>
        </p:spPr>
        <p:style>
          <a:lnRef idx="1">
            <a:srgbClr val="FFC000"/>
          </a:lnRef>
          <a:fillRef idx="0">
            <a:srgbClr val="FFC000"/>
          </a:fillRef>
          <a:effectRef idx="0">
            <a:srgbClr val="FFC000"/>
          </a:effectRef>
          <a:fontRef idx="minor">
            <a:srgbClr val="000000"/>
          </a:fontRef>
        </p:style>
      </p:cxnSp>
      <p:cxnSp>
        <p:nvCxnSpPr>
          <p:cNvPr id="40" name="直接连接符 39"/>
          <p:cNvCxnSpPr/>
          <p:nvPr>
            <p:custDataLst>
              <p:tags r:id="rId11"/>
            </p:custDataLst>
          </p:nvPr>
        </p:nvCxnSpPr>
        <p:spPr>
          <a:xfrm>
            <a:off x="4592089" y="3666467"/>
            <a:ext cx="0" cy="399653"/>
          </a:xfrm>
          <a:prstGeom prst="line">
            <a:avLst/>
          </a:prstGeom>
          <a:ln>
            <a:solidFill>
              <a:srgbClr val="FFC000">
                <a:lumMod val="70000"/>
                <a:lumOff val="30000"/>
              </a:srgbClr>
            </a:solidFill>
          </a:ln>
        </p:spPr>
        <p:style>
          <a:lnRef idx="1">
            <a:srgbClr val="FFC000"/>
          </a:lnRef>
          <a:fillRef idx="0">
            <a:srgbClr val="FFC000"/>
          </a:fillRef>
          <a:effectRef idx="0">
            <a:srgbClr val="FFC000"/>
          </a:effectRef>
          <a:fontRef idx="minor">
            <a:srgbClr val="000000"/>
          </a:fontRef>
        </p:style>
      </p:cxnSp>
      <p:cxnSp>
        <p:nvCxnSpPr>
          <p:cNvPr id="41" name="直接连接符 40"/>
          <p:cNvCxnSpPr/>
          <p:nvPr>
            <p:custDataLst>
              <p:tags r:id="rId12"/>
            </p:custDataLst>
          </p:nvPr>
        </p:nvCxnSpPr>
        <p:spPr>
          <a:xfrm>
            <a:off x="4592089" y="4161992"/>
            <a:ext cx="0" cy="440081"/>
          </a:xfrm>
          <a:prstGeom prst="line">
            <a:avLst/>
          </a:prstGeom>
          <a:ln>
            <a:solidFill>
              <a:srgbClr val="FFC000">
                <a:lumMod val="70000"/>
                <a:lumOff val="30000"/>
              </a:srgbClr>
            </a:solidFill>
          </a:ln>
        </p:spPr>
        <p:style>
          <a:lnRef idx="1">
            <a:srgbClr val="FFC000"/>
          </a:lnRef>
          <a:fillRef idx="0">
            <a:srgbClr val="FFC000"/>
          </a:fillRef>
          <a:effectRef idx="0">
            <a:srgbClr val="FFC000"/>
          </a:effectRef>
          <a:fontRef idx="minor">
            <a:srgbClr val="000000"/>
          </a:fontRef>
        </p:style>
      </p:cxnSp>
      <p:cxnSp>
        <p:nvCxnSpPr>
          <p:cNvPr id="42" name="直接连接符 41"/>
          <p:cNvCxnSpPr/>
          <p:nvPr>
            <p:custDataLst>
              <p:tags r:id="rId13"/>
            </p:custDataLst>
          </p:nvPr>
        </p:nvCxnSpPr>
        <p:spPr>
          <a:xfrm>
            <a:off x="4592089" y="4778221"/>
            <a:ext cx="0" cy="406007"/>
          </a:xfrm>
          <a:prstGeom prst="line">
            <a:avLst/>
          </a:prstGeom>
          <a:ln>
            <a:solidFill>
              <a:srgbClr val="FFC000"/>
            </a:solidFill>
          </a:ln>
        </p:spPr>
        <p:style>
          <a:lnRef idx="1">
            <a:srgbClr val="FFC000"/>
          </a:lnRef>
          <a:fillRef idx="0">
            <a:srgbClr val="FFC000"/>
          </a:fillRef>
          <a:effectRef idx="0">
            <a:srgbClr val="FFC000"/>
          </a:effectRef>
          <a:fontRef idx="minor">
            <a:srgbClr val="000000"/>
          </a:fontRef>
        </p:style>
      </p:cxnSp>
      <p:cxnSp>
        <p:nvCxnSpPr>
          <p:cNvPr id="43" name="直接连接符 42"/>
          <p:cNvCxnSpPr/>
          <p:nvPr>
            <p:custDataLst>
              <p:tags r:id="rId14"/>
            </p:custDataLst>
          </p:nvPr>
        </p:nvCxnSpPr>
        <p:spPr>
          <a:xfrm>
            <a:off x="4592089" y="5260461"/>
            <a:ext cx="0" cy="423910"/>
          </a:xfrm>
          <a:prstGeom prst="line">
            <a:avLst/>
          </a:prstGeom>
          <a:ln>
            <a:solidFill>
              <a:srgbClr val="FFC000"/>
            </a:solidFill>
          </a:ln>
        </p:spPr>
        <p:style>
          <a:lnRef idx="1">
            <a:srgbClr val="FFC000"/>
          </a:lnRef>
          <a:fillRef idx="0">
            <a:srgbClr val="FFC000"/>
          </a:fillRef>
          <a:effectRef idx="0">
            <a:srgbClr val="FFC000"/>
          </a:effectRef>
          <a:fontRef idx="minor">
            <a:srgbClr val="000000"/>
          </a:fontRef>
        </p:style>
      </p:cxnSp>
      <p:sp>
        <p:nvSpPr>
          <p:cNvPr id="44" name="文本框 43"/>
          <p:cNvSpPr txBox="1"/>
          <p:nvPr>
            <p:custDataLst>
              <p:tags r:id="rId15"/>
            </p:custDataLst>
          </p:nvPr>
        </p:nvSpPr>
        <p:spPr>
          <a:xfrm>
            <a:off x="2078684" y="2709921"/>
            <a:ext cx="2074313" cy="651011"/>
          </a:xfrm>
          <a:prstGeom prst="rect">
            <a:avLst/>
          </a:prstGeom>
          <a:noFill/>
        </p:spPr>
        <p:txBody>
          <a:bodyPr wrap="square" tIns="0" bIns="0" rtlCol="0" anchor="t">
            <a:noAutofit/>
          </a:bodyPr>
          <a:p>
            <a:pPr>
              <a:lnSpc>
                <a:spcPct val="120000"/>
              </a:lnSpc>
            </a:pPr>
            <a:r>
              <a:rPr lang="zh-CN" altLang="en-US" sz="900" dirty="0">
                <a:ea typeface="黑体" panose="02010609060101010101" pitchFamily="49" charset="-122"/>
                <a:cs typeface="+mn-cs"/>
                <a:sym typeface="+mn-ea"/>
              </a:rPr>
              <a:t>全科医疗</a:t>
            </a:r>
            <a:r>
              <a:rPr lang="zh-CN" altLang="en-US" sz="900" dirty="0">
                <a:solidFill>
                  <a:srgbClr val="CC0000"/>
                </a:solidFill>
                <a:ea typeface="黑体" panose="02010609060101010101" pitchFamily="49" charset="-122"/>
                <a:cs typeface="+mn-cs"/>
                <a:sym typeface="+mn-ea"/>
              </a:rPr>
              <a:t>接诊</a:t>
            </a:r>
            <a:r>
              <a:rPr lang="zh-CN" altLang="en-US" sz="900" dirty="0">
                <a:ea typeface="黑体" panose="02010609060101010101" pitchFamily="49" charset="-122"/>
                <a:cs typeface="+mn-cs"/>
                <a:sym typeface="+mn-ea"/>
              </a:rPr>
              <a:t>方式的特点、与病人沟通技巧，建立彼此依赖的医患关系的技巧；全科医学基本理论和医学伦理学基本原则的实际应用。</a:t>
            </a:r>
            <a:endParaRPr lang="zh-CN" altLang="en-US" sz="300" spc="150" dirty="0">
              <a:latin typeface="Arial" panose="020B0604020202020204" pitchFamily="34" charset="0"/>
              <a:ea typeface="黑体" panose="02010609060101010101" pitchFamily="49" charset="-122"/>
              <a:cs typeface="+mn-cs"/>
              <a:sym typeface="+mn-ea"/>
            </a:endParaRPr>
          </a:p>
        </p:txBody>
      </p:sp>
      <p:sp>
        <p:nvSpPr>
          <p:cNvPr id="64" name="文本框 63"/>
          <p:cNvSpPr txBox="1"/>
          <p:nvPr>
            <p:custDataLst>
              <p:tags r:id="rId16"/>
            </p:custDataLst>
          </p:nvPr>
        </p:nvSpPr>
        <p:spPr>
          <a:xfrm>
            <a:off x="5921791" y="2709921"/>
            <a:ext cx="2074313" cy="651011"/>
          </a:xfrm>
          <a:prstGeom prst="rect">
            <a:avLst/>
          </a:prstGeom>
          <a:noFill/>
        </p:spPr>
        <p:txBody>
          <a:bodyPr wrap="square" tIns="0" bIns="0" rtlCol="0" anchor="t">
            <a:noAutofit/>
          </a:bodyPr>
          <a:p>
            <a:pPr algn="l">
              <a:lnSpc>
                <a:spcPct val="100000"/>
              </a:lnSpc>
            </a:pPr>
            <a:r>
              <a:rPr lang="zh-CN" altLang="en-US" sz="700" dirty="0">
                <a:solidFill>
                  <a:srgbClr val="CC0000"/>
                </a:solidFill>
                <a:latin typeface="+mn-lt"/>
                <a:ea typeface="黑体" panose="02010609060101010101" pitchFamily="49" charset="-122"/>
                <a:cs typeface="+mn-cs"/>
                <a:sym typeface="+mn-ea"/>
              </a:rPr>
              <a:t>随访和家访</a:t>
            </a:r>
            <a:r>
              <a:rPr lang="zh-CN" altLang="en-US" sz="700" dirty="0">
                <a:latin typeface="+mn-lt"/>
                <a:ea typeface="黑体" panose="02010609060101010101" pitchFamily="49" charset="-122"/>
                <a:cs typeface="+mn-cs"/>
                <a:sym typeface="+mn-ea"/>
              </a:rPr>
              <a:t>技能。在全科医学导论课结束后的整个培训期间，要求每位受训者至少与一个家庭建立起长期联系，该家庭中至少有老人、儿童、残疾人、妇女等四类人中的两类，尽量包括儿童（最好为新生儿）。培训结束时，受训者应能够独立承担随访和家访的任务。</a:t>
            </a:r>
            <a:endParaRPr lang="zh-CN" altLang="en-US" sz="700" dirty="0">
              <a:latin typeface="Arial" panose="020B0604020202020204" pitchFamily="34" charset="0"/>
              <a:ea typeface="黑体" panose="02010609060101010101" pitchFamily="49" charset="-122"/>
            </a:endParaRPr>
          </a:p>
          <a:p>
            <a:pPr>
              <a:lnSpc>
                <a:spcPct val="120000"/>
              </a:lnSpc>
            </a:pPr>
            <a:endParaRPr lang="zh-CN" altLang="en-US" sz="200" spc="150" dirty="0">
              <a:latin typeface="Arial" panose="020B0604020202020204" pitchFamily="34" charset="0"/>
              <a:ea typeface="黑体" panose="02010609060101010101" pitchFamily="49" charset="-122"/>
              <a:sym typeface="Arial" panose="020B0604020202020204" pitchFamily="34" charset="0"/>
            </a:endParaRPr>
          </a:p>
        </p:txBody>
      </p:sp>
      <p:sp>
        <p:nvSpPr>
          <p:cNvPr id="66" name="文本框 65"/>
          <p:cNvSpPr txBox="1"/>
          <p:nvPr>
            <p:custDataLst>
              <p:tags r:id="rId17"/>
            </p:custDataLst>
          </p:nvPr>
        </p:nvSpPr>
        <p:spPr>
          <a:xfrm>
            <a:off x="2104084" y="3615843"/>
            <a:ext cx="2074313" cy="651011"/>
          </a:xfrm>
          <a:prstGeom prst="rect">
            <a:avLst/>
          </a:prstGeom>
          <a:noFill/>
        </p:spPr>
        <p:txBody>
          <a:bodyPr wrap="square" tIns="0" bIns="0" rtlCol="0" anchor="t">
            <a:noAutofit/>
          </a:bodyPr>
          <a:p>
            <a:pPr>
              <a:lnSpc>
                <a:spcPct val="120000"/>
              </a:lnSpc>
            </a:pPr>
            <a:r>
              <a:rPr lang="zh-CN" altLang="en-US" sz="900" dirty="0">
                <a:ea typeface="黑体" panose="02010609060101010101" pitchFamily="49" charset="-122"/>
                <a:cs typeface="+mn-cs"/>
                <a:sym typeface="+mn-ea"/>
              </a:rPr>
              <a:t>以个人为中心、家庭为单位的</a:t>
            </a:r>
            <a:r>
              <a:rPr lang="zh-CN" altLang="en-US" sz="900" dirty="0">
                <a:solidFill>
                  <a:srgbClr val="CC0000"/>
                </a:solidFill>
                <a:ea typeface="黑体" panose="02010609060101010101" pitchFamily="49" charset="-122"/>
                <a:cs typeface="+mn-cs"/>
                <a:sym typeface="+mn-ea"/>
              </a:rPr>
              <a:t>照顾模式</a:t>
            </a:r>
            <a:r>
              <a:rPr lang="zh-CN" altLang="en-US" sz="900" dirty="0">
                <a:ea typeface="黑体" panose="02010609060101010101" pitchFamily="49" charset="-122"/>
                <a:cs typeface="+mn-cs"/>
                <a:sym typeface="+mn-ea"/>
              </a:rPr>
              <a:t>，能够在医疗活动中体现全方位的、终身的预防保健和健康管理的意识和方法；并恰当地组织利用家庭资源。</a:t>
            </a:r>
            <a:endParaRPr lang="zh-CN" altLang="en-US" sz="300" spc="150" dirty="0">
              <a:latin typeface="Arial" panose="020B0604020202020204" pitchFamily="34" charset="0"/>
              <a:ea typeface="黑体" panose="02010609060101010101" pitchFamily="49" charset="-122"/>
              <a:cs typeface="+mn-cs"/>
              <a:sym typeface="+mn-ea"/>
            </a:endParaRPr>
          </a:p>
        </p:txBody>
      </p:sp>
      <p:sp>
        <p:nvSpPr>
          <p:cNvPr id="68" name="文本框 67"/>
          <p:cNvSpPr txBox="1"/>
          <p:nvPr>
            <p:custDataLst>
              <p:tags r:id="rId18"/>
            </p:custDataLst>
          </p:nvPr>
        </p:nvSpPr>
        <p:spPr>
          <a:xfrm>
            <a:off x="5935761" y="3615843"/>
            <a:ext cx="2074313" cy="651011"/>
          </a:xfrm>
          <a:prstGeom prst="rect">
            <a:avLst/>
          </a:prstGeom>
          <a:noFill/>
        </p:spPr>
        <p:txBody>
          <a:bodyPr wrap="square" tIns="0" bIns="0" rtlCol="0" anchor="t">
            <a:noAutofit/>
          </a:bodyPr>
          <a:p>
            <a:pPr algn="l">
              <a:lnSpc>
                <a:spcPct val="120000"/>
              </a:lnSpc>
            </a:pPr>
            <a:r>
              <a:rPr lang="zh-CN" altLang="en-US" sz="700" dirty="0">
                <a:latin typeface="+mn-lt"/>
                <a:ea typeface="黑体" panose="02010609060101010101" pitchFamily="49" charset="-122"/>
                <a:cs typeface="+mn-cs"/>
                <a:sym typeface="+mn-ea"/>
              </a:rPr>
              <a:t>社区卫生服务需求调查与</a:t>
            </a:r>
            <a:r>
              <a:rPr lang="zh-CN" altLang="en-US" sz="700" dirty="0">
                <a:solidFill>
                  <a:srgbClr val="CC0000"/>
                </a:solidFill>
                <a:latin typeface="+mn-lt"/>
                <a:ea typeface="黑体" panose="02010609060101010101" pitchFamily="49" charset="-122"/>
                <a:cs typeface="+mn-cs"/>
                <a:sym typeface="+mn-ea"/>
              </a:rPr>
              <a:t>评估技术</a:t>
            </a:r>
            <a:r>
              <a:rPr lang="zh-CN" altLang="en-US" sz="700" dirty="0">
                <a:latin typeface="+mn-lt"/>
                <a:ea typeface="黑体" panose="02010609060101010101" pitchFamily="49" charset="-122"/>
                <a:cs typeface="+mn-cs"/>
                <a:sym typeface="+mn-ea"/>
              </a:rPr>
              <a:t>、社区卫生资源的调查与评估技术，参与社区诊断，建立合理利用社区资源的意识。培训时应深入社区有关部门实地考察，如医院、预防保健机构、药店、养老院、康复机构、托幼园所、学校、卫生行政部门；完成资料处理与分析，结业时写出有针对性的调查报告。</a:t>
            </a:r>
            <a:endParaRPr lang="zh-CN" altLang="en-US" sz="200" spc="150" dirty="0">
              <a:latin typeface="+mn-lt"/>
              <a:ea typeface="黑体" panose="02010609060101010101" pitchFamily="49" charset="-122"/>
              <a:cs typeface="+mn-cs"/>
              <a:sym typeface="+mn-ea"/>
            </a:endParaRPr>
          </a:p>
        </p:txBody>
      </p:sp>
      <p:sp>
        <p:nvSpPr>
          <p:cNvPr id="70" name="文本框 69"/>
          <p:cNvSpPr txBox="1"/>
          <p:nvPr>
            <p:custDataLst>
              <p:tags r:id="rId19"/>
            </p:custDataLst>
          </p:nvPr>
        </p:nvSpPr>
        <p:spPr>
          <a:xfrm>
            <a:off x="2104390" y="4616450"/>
            <a:ext cx="2074545" cy="481965"/>
          </a:xfrm>
          <a:prstGeom prst="rect">
            <a:avLst/>
          </a:prstGeom>
          <a:noFill/>
        </p:spPr>
        <p:txBody>
          <a:bodyPr wrap="square" tIns="0" bIns="0" rtlCol="0" anchor="t">
            <a:normAutofit fontScale="50000"/>
          </a:bodyPr>
          <a:p>
            <a:pPr algn="l">
              <a:lnSpc>
                <a:spcPct val="100000"/>
              </a:lnSpc>
            </a:pPr>
            <a:r>
              <a:rPr lang="zh-CN" altLang="en-US" sz="2000" dirty="0">
                <a:ea typeface="黑体" panose="02010609060101010101" pitchFamily="49" charset="-122"/>
                <a:cs typeface="+mn-cs"/>
                <a:sym typeface="+mn-ea"/>
              </a:rPr>
              <a:t>掌握全科医疗的</a:t>
            </a:r>
            <a:r>
              <a:rPr lang="zh-CN" altLang="en-US" sz="2000" dirty="0">
                <a:solidFill>
                  <a:srgbClr val="CC0000"/>
                </a:solidFill>
                <a:ea typeface="黑体" panose="02010609060101010101" pitchFamily="49" charset="-122"/>
                <a:cs typeface="+mn-cs"/>
                <a:sym typeface="+mn-ea"/>
              </a:rPr>
              <a:t>病历书写</a:t>
            </a:r>
            <a:r>
              <a:rPr lang="zh-CN" altLang="en-US" sz="2000" dirty="0">
                <a:ea typeface="黑体" panose="02010609060101010101" pitchFamily="49" charset="-122"/>
                <a:cs typeface="+mn-cs"/>
                <a:sym typeface="+mn-ea"/>
              </a:rPr>
              <a:t>（包括家系图）。培训期间，每人至少完成</a:t>
            </a:r>
            <a:r>
              <a:rPr lang="en-US" altLang="zh-CN" sz="2000" dirty="0">
                <a:ea typeface="黑体" panose="02010609060101010101" pitchFamily="49" charset="-122"/>
                <a:cs typeface="+mn-cs"/>
                <a:sym typeface="+mn-ea"/>
              </a:rPr>
              <a:t>10</a:t>
            </a:r>
            <a:r>
              <a:rPr lang="zh-CN" altLang="en-US" sz="2000" dirty="0">
                <a:ea typeface="黑体" panose="02010609060101010101" pitchFamily="49" charset="-122"/>
                <a:cs typeface="+mn-cs"/>
                <a:sym typeface="+mn-ea"/>
              </a:rPr>
              <a:t>份不同健康问题的病历。</a:t>
            </a:r>
            <a:endParaRPr lang="zh-CN" altLang="en-US" sz="2000" spc="150">
              <a:latin typeface="Arial" panose="020B0604020202020204" pitchFamily="34" charset="0"/>
              <a:ea typeface="微软雅黑" panose="020B0503020204020204" pitchFamily="34" charset="-122"/>
              <a:sym typeface="Arial" panose="020B0604020202020204" pitchFamily="34" charset="0"/>
            </a:endParaRPr>
          </a:p>
        </p:txBody>
      </p:sp>
      <p:sp>
        <p:nvSpPr>
          <p:cNvPr id="72" name="文本框 71"/>
          <p:cNvSpPr txBox="1"/>
          <p:nvPr>
            <p:custDataLst>
              <p:tags r:id="rId20"/>
            </p:custDataLst>
          </p:nvPr>
        </p:nvSpPr>
        <p:spPr>
          <a:xfrm>
            <a:off x="5935761" y="4616379"/>
            <a:ext cx="2074313" cy="651011"/>
          </a:xfrm>
          <a:prstGeom prst="rect">
            <a:avLst/>
          </a:prstGeom>
          <a:noFill/>
        </p:spPr>
        <p:txBody>
          <a:bodyPr wrap="square" tIns="0" bIns="0" rtlCol="0" anchor="t">
            <a:normAutofit fontScale="50000"/>
          </a:bodyPr>
          <a:p>
            <a:pPr algn="l">
              <a:lnSpc>
                <a:spcPct val="100000"/>
              </a:lnSpc>
            </a:pPr>
            <a:r>
              <a:rPr lang="zh-CN" altLang="en-US" dirty="0">
                <a:ea typeface="黑体" panose="02010609060101010101" pitchFamily="49" charset="-122"/>
                <a:cs typeface="+mn-cs"/>
                <a:sym typeface="+mn-ea"/>
              </a:rPr>
              <a:t>社区常见</a:t>
            </a:r>
            <a:r>
              <a:rPr lang="zh-CN" altLang="en-US" dirty="0">
                <a:solidFill>
                  <a:srgbClr val="CC0000"/>
                </a:solidFill>
                <a:ea typeface="黑体" panose="02010609060101010101" pitchFamily="49" charset="-122"/>
                <a:cs typeface="+mn-cs"/>
                <a:sym typeface="+mn-ea"/>
              </a:rPr>
              <a:t>疾病</a:t>
            </a:r>
            <a:r>
              <a:rPr lang="en-US" altLang="zh-CN">
                <a:solidFill>
                  <a:srgbClr val="CC0000"/>
                </a:solidFill>
                <a:ea typeface="黑体" panose="02010609060101010101" pitchFamily="49" charset="-122"/>
                <a:cs typeface="+mn-cs"/>
                <a:sym typeface="+mn-ea"/>
              </a:rPr>
              <a:t>/</a:t>
            </a:r>
            <a:r>
              <a:rPr lang="zh-CN" altLang="en-US" dirty="0">
                <a:solidFill>
                  <a:srgbClr val="CC0000"/>
                </a:solidFill>
                <a:ea typeface="黑体" panose="02010609060101010101" pitchFamily="49" charset="-122"/>
                <a:cs typeface="+mn-cs"/>
                <a:sym typeface="+mn-ea"/>
              </a:rPr>
              <a:t>健康问题的一体化处理</a:t>
            </a:r>
            <a:r>
              <a:rPr lang="zh-CN" altLang="en-US" dirty="0">
                <a:ea typeface="黑体" panose="02010609060101010101" pitchFamily="49" charset="-122"/>
                <a:cs typeface="+mn-cs"/>
                <a:sym typeface="+mn-ea"/>
              </a:rPr>
              <a:t>。掌握压力的评价与调适方法、焦虑与抑郁性神经症的诊断与处理、常见心身及身心疾患的识别与处理。</a:t>
            </a:r>
            <a:endParaRPr lang="zh-CN" altLang="en-US" sz="1050" spc="150">
              <a:latin typeface="Arial" panose="020B0604020202020204" pitchFamily="34" charset="0"/>
              <a:ea typeface="微软雅黑" panose="020B0503020204020204" pitchFamily="34" charset="-122"/>
              <a:sym typeface="Arial" panose="020B0604020202020204" pitchFamily="34" charset="0"/>
            </a:endParaRPr>
          </a:p>
        </p:txBody>
      </p:sp>
      <p:grpSp>
        <p:nvGrpSpPr>
          <p:cNvPr id="49" name="组合 48"/>
          <p:cNvGrpSpPr/>
          <p:nvPr/>
        </p:nvGrpSpPr>
        <p:grpSpPr>
          <a:xfrm>
            <a:off x="1628140" y="5493385"/>
            <a:ext cx="4293870" cy="579120"/>
            <a:chOff x="2509" y="7982"/>
            <a:chExt cx="6762" cy="912"/>
          </a:xfrm>
        </p:grpSpPr>
        <p:sp>
          <p:nvSpPr>
            <p:cNvPr id="47" name="矩形 46"/>
            <p:cNvSpPr/>
            <p:nvPr>
              <p:custDataLst>
                <p:tags r:id="rId21"/>
              </p:custDataLst>
            </p:nvPr>
          </p:nvSpPr>
          <p:spPr>
            <a:xfrm>
              <a:off x="2509" y="8089"/>
              <a:ext cx="750" cy="805"/>
            </a:xfrm>
            <a:prstGeom prst="rect">
              <a:avLst/>
            </a:prstGeom>
            <a:noFill/>
          </p:spPr>
          <p:txBody>
            <a:bodyPr wrap="square" lIns="68580" tIns="34290" rIns="68580" bIns="34290">
              <a:spAutoFit/>
            </a:bodyPr>
            <a:p>
              <a:pPr algn="ctr"/>
              <a:r>
                <a:rPr lang="en-US" altLang="zh-CN"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custDataLst>
                <p:tags r:id="rId22"/>
              </p:custDataLst>
            </p:nvPr>
          </p:nvSpPr>
          <p:spPr>
            <a:xfrm>
              <a:off x="8521" y="7982"/>
              <a:ext cx="750" cy="805"/>
            </a:xfrm>
            <a:prstGeom prst="rect">
              <a:avLst/>
            </a:prstGeom>
            <a:noFill/>
          </p:spPr>
          <p:txBody>
            <a:bodyPr wrap="square" lIns="68580" tIns="34290" rIns="68580" bIns="34290">
              <a:spAutoFit/>
            </a:bodyPr>
            <a:p>
              <a:pPr algn="ctr"/>
              <a:r>
                <a:rPr lang="en-US" altLang="zh-CN"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rPr>
                <a:t>08</a:t>
              </a:r>
              <a:endParaRPr lang="zh-CN" altLang="en-US" sz="2400" dirty="0">
                <a:ln w="0"/>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文本框 49"/>
          <p:cNvSpPr txBox="1"/>
          <p:nvPr/>
        </p:nvSpPr>
        <p:spPr>
          <a:xfrm>
            <a:off x="2063115" y="5544185"/>
            <a:ext cx="2336165" cy="460375"/>
          </a:xfrm>
          <a:prstGeom prst="rect">
            <a:avLst/>
          </a:prstGeom>
          <a:noFill/>
        </p:spPr>
        <p:txBody>
          <a:bodyPr wrap="square" rtlCol="0" anchor="t">
            <a:spAutoFit/>
          </a:bodyPr>
          <a:p>
            <a:r>
              <a:rPr lang="zh-CN" altLang="en-US" sz="1000" dirty="0">
                <a:latin typeface="+mn-lt"/>
                <a:ea typeface="黑体" panose="02010609060101010101" pitchFamily="49" charset="-122"/>
                <a:cs typeface="+mn-cs"/>
                <a:sym typeface="+mn-ea"/>
              </a:rPr>
              <a:t>个体化的</a:t>
            </a:r>
            <a:r>
              <a:rPr lang="zh-CN" altLang="en-US" sz="1000" dirty="0">
                <a:solidFill>
                  <a:srgbClr val="CC0000"/>
                </a:solidFill>
                <a:latin typeface="+mn-lt"/>
                <a:ea typeface="黑体" panose="02010609060101010101" pitchFamily="49" charset="-122"/>
                <a:cs typeface="+mn-cs"/>
                <a:sym typeface="+mn-ea"/>
              </a:rPr>
              <a:t>病人教育</a:t>
            </a:r>
            <a:r>
              <a:rPr lang="zh-CN" altLang="en-US" sz="1000" dirty="0">
                <a:latin typeface="+mn-lt"/>
                <a:ea typeface="黑体" panose="02010609060101010101" pitchFamily="49" charset="-122"/>
                <a:cs typeface="+mn-cs"/>
                <a:sym typeface="+mn-ea"/>
              </a:rPr>
              <a:t>技能，包括教育、咨询、评价等活动。</a:t>
            </a:r>
            <a:endParaRPr lang="zh-CN" altLang="en-US" sz="1000"/>
          </a:p>
        </p:txBody>
      </p:sp>
      <p:sp>
        <p:nvSpPr>
          <p:cNvPr id="51" name="文本框 50"/>
          <p:cNvSpPr txBox="1"/>
          <p:nvPr/>
        </p:nvSpPr>
        <p:spPr>
          <a:xfrm>
            <a:off x="5922010" y="5544185"/>
            <a:ext cx="2238375" cy="953135"/>
          </a:xfrm>
          <a:prstGeom prst="rect">
            <a:avLst/>
          </a:prstGeom>
          <a:noFill/>
        </p:spPr>
        <p:txBody>
          <a:bodyPr wrap="square" rtlCol="0" anchor="t">
            <a:spAutoFit/>
          </a:bodyPr>
          <a:p>
            <a:pPr algn="l">
              <a:lnSpc>
                <a:spcPct val="100000"/>
              </a:lnSpc>
            </a:pPr>
            <a:r>
              <a:rPr lang="zh-CN" altLang="en-US" sz="800" dirty="0">
                <a:ea typeface="黑体" panose="02010609060101010101" pitchFamily="49" charset="-122"/>
                <a:cs typeface="+mn-cs"/>
                <a:sym typeface="+mn-ea"/>
              </a:rPr>
              <a:t>社区</a:t>
            </a:r>
            <a:r>
              <a:rPr lang="zh-CN" altLang="en-US" sz="800" dirty="0">
                <a:solidFill>
                  <a:srgbClr val="CC0000"/>
                </a:solidFill>
                <a:ea typeface="黑体" panose="02010609060101010101" pitchFamily="49" charset="-122"/>
                <a:cs typeface="+mn-cs"/>
                <a:sym typeface="+mn-ea"/>
              </a:rPr>
              <a:t>高血压</a:t>
            </a:r>
            <a:r>
              <a:rPr lang="zh-CN" altLang="en-US" sz="800" dirty="0">
                <a:ea typeface="黑体" panose="02010609060101010101" pitchFamily="49" charset="-122"/>
                <a:cs typeface="+mn-cs"/>
                <a:sym typeface="+mn-ea"/>
              </a:rPr>
              <a:t>筛查、登记、治疗、管理操作流程，家庭测血压技术及其传授给病人的技巧；掌握</a:t>
            </a:r>
            <a:r>
              <a:rPr lang="zh-CN" altLang="en-US" sz="800" dirty="0">
                <a:solidFill>
                  <a:srgbClr val="CC0000"/>
                </a:solidFill>
                <a:ea typeface="黑体" panose="02010609060101010101" pitchFamily="49" charset="-122"/>
                <a:cs typeface="+mn-cs"/>
                <a:sym typeface="+mn-ea"/>
              </a:rPr>
              <a:t>糖尿病</a:t>
            </a:r>
            <a:r>
              <a:rPr lang="zh-CN" altLang="en-US" sz="800" dirty="0">
                <a:ea typeface="黑体" panose="02010609060101010101" pitchFamily="49" charset="-122"/>
                <a:cs typeface="+mn-cs"/>
                <a:sym typeface="+mn-ea"/>
              </a:rPr>
              <a:t>的社区一、二三级预防措施及管理程序，病人自测尿糖血糖方法及其传授技巧；规范化管理高血压病人、糖尿病病人各一例；掌握脑血管病的一、二、三级预防；掌握</a:t>
            </a:r>
            <a:r>
              <a:rPr lang="zh-CN" altLang="en-US" sz="800" dirty="0">
                <a:solidFill>
                  <a:srgbClr val="CC0000"/>
                </a:solidFill>
                <a:ea typeface="黑体" panose="02010609060101010101" pitchFamily="49" charset="-122"/>
                <a:cs typeface="+mn-cs"/>
                <a:sym typeface="+mn-ea"/>
              </a:rPr>
              <a:t>哮喘</a:t>
            </a:r>
            <a:r>
              <a:rPr lang="zh-CN" altLang="en-US" sz="800" dirty="0">
                <a:ea typeface="黑体" panose="02010609060101010101" pitchFamily="49" charset="-122"/>
                <a:cs typeface="+mn-cs"/>
                <a:sym typeface="+mn-ea"/>
              </a:rPr>
              <a:t>病和</a:t>
            </a:r>
            <a:r>
              <a:rPr lang="zh-CN" altLang="en-US" sz="800" dirty="0">
                <a:solidFill>
                  <a:srgbClr val="CC0000"/>
                </a:solidFill>
                <a:ea typeface="黑体" panose="02010609060101010101" pitchFamily="49" charset="-122"/>
                <a:cs typeface="+mn-cs"/>
                <a:sym typeface="+mn-ea"/>
              </a:rPr>
              <a:t>肿瘤</a:t>
            </a:r>
            <a:r>
              <a:rPr lang="zh-CN" altLang="en-US" sz="800" dirty="0">
                <a:ea typeface="黑体" panose="02010609060101010101" pitchFamily="49" charset="-122"/>
                <a:cs typeface="+mn-cs"/>
                <a:sym typeface="+mn-ea"/>
              </a:rPr>
              <a:t>的社区管理；熟悉常见慢性疾病的康复措施。</a:t>
            </a:r>
            <a:endParaRPr lang="zh-CN" altLang="en-US" sz="800"/>
          </a:p>
        </p:txBody>
      </p:sp>
      <p:cxnSp>
        <p:nvCxnSpPr>
          <p:cNvPr id="52" name="直接连接符 51"/>
          <p:cNvCxnSpPr/>
          <p:nvPr>
            <p:custDataLst>
              <p:tags r:id="rId23"/>
            </p:custDataLst>
          </p:nvPr>
        </p:nvCxnSpPr>
        <p:spPr>
          <a:xfrm>
            <a:off x="4591454" y="6004681"/>
            <a:ext cx="0" cy="423910"/>
          </a:xfrm>
          <a:prstGeom prst="line">
            <a:avLst/>
          </a:prstGeom>
          <a:ln>
            <a:solidFill>
              <a:srgbClr val="FFC000"/>
            </a:solidFill>
          </a:ln>
        </p:spPr>
        <p:style>
          <a:lnRef idx="1">
            <a:srgbClr val="FFC000"/>
          </a:lnRef>
          <a:fillRef idx="0">
            <a:srgbClr val="FFC000"/>
          </a:fillRef>
          <a:effectRef idx="0">
            <a:srgbClr val="FFC000"/>
          </a:effectRef>
          <a:fontRef idx="minor">
            <a:srgbClr val="000000"/>
          </a:fontRef>
        </p:style>
      </p:cxnSp>
      <p:sp>
        <p:nvSpPr>
          <p:cNvPr id="53" name="流程图: 接点 21"/>
          <p:cNvSpPr/>
          <p:nvPr>
            <p:custDataLst>
              <p:tags r:id="rId24"/>
            </p:custDataLst>
          </p:nvPr>
        </p:nvSpPr>
        <p:spPr>
          <a:xfrm>
            <a:off x="4542424" y="5839530"/>
            <a:ext cx="95293" cy="90673"/>
          </a:xfrm>
          <a:prstGeom prst="flowChartConnector">
            <a:avLst/>
          </a:prstGeom>
          <a:solidFill>
            <a:srgbClr val="FFC000">
              <a:lumMod val="60000"/>
              <a:lumOff val="40000"/>
            </a:srgbClr>
          </a:solidFill>
          <a:ln>
            <a:solidFill>
              <a:srgbClr val="FFC000">
                <a:lumMod val="70000"/>
                <a:lumOff val="30000"/>
              </a:srgbClr>
            </a:solidFill>
          </a:ln>
        </p:spPr>
        <p:style>
          <a:lnRef idx="2">
            <a:srgbClr val="FFC000">
              <a:shade val="50000"/>
            </a:srgbClr>
          </a:lnRef>
          <a:fillRef idx="1">
            <a:srgbClr val="FFC000"/>
          </a:fillRef>
          <a:effectRef idx="0">
            <a:srgbClr val="FFC000"/>
          </a:effectRef>
          <a:fontRef idx="minor">
            <a:sysClr val="window" lastClr="FFFFFF"/>
          </a:fontRef>
        </p:style>
        <p:txBody>
          <a:bodyPr rtlCol="0" anchor="ctr"/>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25"/>
          <a:srcRect l="27455" t="13010" r="23667" b="7919"/>
          <a:stretch>
            <a:fillRect/>
          </a:stretch>
        </p:blipFill>
        <p:spPr>
          <a:xfrm>
            <a:off x="8031480" y="31115"/>
            <a:ext cx="1024255" cy="12426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549902" y="1740602"/>
            <a:ext cx="6044400" cy="723600"/>
          </a:xfrm>
        </p:spPr>
        <p:txBody>
          <a:bodyPr/>
          <a:p>
            <a:r>
              <a:rPr lang="zh-CN" altLang="en-US" sz="3600" dirty="0" smtClean="0">
                <a:solidFill>
                  <a:schemeClr val="accent5">
                    <a:lumMod val="25000"/>
                  </a:schemeClr>
                </a:solidFill>
                <a:latin typeface="+mj-lt"/>
                <a:sym typeface="Arial" panose="020B0604020202020204" pitchFamily="34" charset="0"/>
              </a:rPr>
              <a:t>全科医疗</a:t>
            </a:r>
            <a:r>
              <a:rPr lang="zh-CN" altLang="en-US" sz="3600" dirty="0" smtClean="0">
                <a:solidFill>
                  <a:srgbClr val="FF0000"/>
                </a:solidFill>
                <a:latin typeface="+mj-lt"/>
                <a:sym typeface="Arial" panose="020B0604020202020204" pitchFamily="34" charset="0"/>
              </a:rPr>
              <a:t>服务管理</a:t>
            </a:r>
            <a:br>
              <a:rPr lang="zh-CN" altLang="en-US" sz="4000" b="1" dirty="0" smtClean="0">
                <a:solidFill>
                  <a:srgbClr val="FF0000"/>
                </a:solidFill>
                <a:latin typeface="+mj-lt"/>
                <a:ea typeface="+mj-ea"/>
                <a:cs typeface="+mj-cs"/>
                <a:sym typeface="Arial" panose="020B0604020202020204" pitchFamily="34" charset="0"/>
              </a:rPr>
            </a:b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14" name="任意形状 13"/>
          <p:cNvSpPr/>
          <p:nvPr>
            <p:custDataLst>
              <p:tags r:id="rId1"/>
            </p:custDataLst>
          </p:nvPr>
        </p:nvSpPr>
        <p:spPr>
          <a:xfrm>
            <a:off x="4280132" y="3716102"/>
            <a:ext cx="583737" cy="583845"/>
          </a:xfrm>
          <a:custGeom>
            <a:avLst/>
            <a:gdLst>
              <a:gd name="connsiteX0" fmla="*/ 168972 w 1082750"/>
              <a:gd name="connsiteY0" fmla="*/ 897389 h 1082951"/>
              <a:gd name="connsiteX1" fmla="*/ 270481 w 1082750"/>
              <a:gd name="connsiteY1" fmla="*/ 897389 h 1082951"/>
              <a:gd name="connsiteX2" fmla="*/ 270481 w 1082750"/>
              <a:gd name="connsiteY2" fmla="*/ 931220 h 1082951"/>
              <a:gd name="connsiteX3" fmla="*/ 225127 w 1082750"/>
              <a:gd name="connsiteY3" fmla="*/ 931220 h 1082951"/>
              <a:gd name="connsiteX4" fmla="*/ 338126 w 1082750"/>
              <a:gd name="connsiteY4" fmla="*/ 981950 h 1082951"/>
              <a:gd name="connsiteX5" fmla="*/ 338126 w 1082750"/>
              <a:gd name="connsiteY5" fmla="*/ 1015781 h 1082951"/>
              <a:gd name="connsiteX6" fmla="*/ 202803 w 1082750"/>
              <a:gd name="connsiteY6" fmla="*/ 956899 h 1082951"/>
              <a:gd name="connsiteX7" fmla="*/ 202803 w 1082750"/>
              <a:gd name="connsiteY7" fmla="*/ 998898 h 1082951"/>
              <a:gd name="connsiteX8" fmla="*/ 168972 w 1082750"/>
              <a:gd name="connsiteY8" fmla="*/ 998898 h 1082951"/>
              <a:gd name="connsiteX9" fmla="*/ 913579 w 1082750"/>
              <a:gd name="connsiteY9" fmla="*/ 879962 h 1082951"/>
              <a:gd name="connsiteX10" fmla="*/ 947411 w 1082750"/>
              <a:gd name="connsiteY10" fmla="*/ 879962 h 1082951"/>
              <a:gd name="connsiteX11" fmla="*/ 947411 w 1082750"/>
              <a:gd name="connsiteY11" fmla="*/ 913794 h 1082951"/>
              <a:gd name="connsiteX12" fmla="*/ 913579 w 1082750"/>
              <a:gd name="connsiteY12" fmla="*/ 913794 h 1082951"/>
              <a:gd name="connsiteX13" fmla="*/ 845917 w 1082750"/>
              <a:gd name="connsiteY13" fmla="*/ 879962 h 1082951"/>
              <a:gd name="connsiteX14" fmla="*/ 879749 w 1082750"/>
              <a:gd name="connsiteY14" fmla="*/ 879962 h 1082951"/>
              <a:gd name="connsiteX15" fmla="*/ 879749 w 1082750"/>
              <a:gd name="connsiteY15" fmla="*/ 913794 h 1082951"/>
              <a:gd name="connsiteX16" fmla="*/ 845917 w 1082750"/>
              <a:gd name="connsiteY16" fmla="*/ 913794 h 1082951"/>
              <a:gd name="connsiteX17" fmla="*/ 558372 w 1082750"/>
              <a:gd name="connsiteY17" fmla="*/ 879962 h 1082951"/>
              <a:gd name="connsiteX18" fmla="*/ 812086 w 1082750"/>
              <a:gd name="connsiteY18" fmla="*/ 879962 h 1082951"/>
              <a:gd name="connsiteX19" fmla="*/ 812086 w 1082750"/>
              <a:gd name="connsiteY19" fmla="*/ 913794 h 1082951"/>
              <a:gd name="connsiteX20" fmla="*/ 558372 w 1082750"/>
              <a:gd name="connsiteY20" fmla="*/ 913794 h 1082951"/>
              <a:gd name="connsiteX21" fmla="*/ 389070 w 1082750"/>
              <a:gd name="connsiteY21" fmla="*/ 693728 h 1082951"/>
              <a:gd name="connsiteX22" fmla="*/ 558225 w 1082750"/>
              <a:gd name="connsiteY22" fmla="*/ 693728 h 1082951"/>
              <a:gd name="connsiteX23" fmla="*/ 558225 w 1082750"/>
              <a:gd name="connsiteY23" fmla="*/ 727560 h 1082951"/>
              <a:gd name="connsiteX24" fmla="*/ 389070 w 1082750"/>
              <a:gd name="connsiteY24" fmla="*/ 727560 h 1082951"/>
              <a:gd name="connsiteX25" fmla="*/ 186086 w 1082750"/>
              <a:gd name="connsiteY25" fmla="*/ 693728 h 1082951"/>
              <a:gd name="connsiteX26" fmla="*/ 355240 w 1082750"/>
              <a:gd name="connsiteY26" fmla="*/ 693728 h 1082951"/>
              <a:gd name="connsiteX27" fmla="*/ 355240 w 1082750"/>
              <a:gd name="connsiteY27" fmla="*/ 727560 h 1082951"/>
              <a:gd name="connsiteX28" fmla="*/ 186086 w 1082750"/>
              <a:gd name="connsiteY28" fmla="*/ 727560 h 1082951"/>
              <a:gd name="connsiteX29" fmla="*/ 727529 w 1082750"/>
              <a:gd name="connsiteY29" fmla="*/ 676982 h 1082951"/>
              <a:gd name="connsiteX30" fmla="*/ 1015091 w 1082750"/>
              <a:gd name="connsiteY30" fmla="*/ 676982 h 1082951"/>
              <a:gd name="connsiteX31" fmla="*/ 1015091 w 1082750"/>
              <a:gd name="connsiteY31" fmla="*/ 981458 h 1082951"/>
              <a:gd name="connsiteX32" fmla="*/ 473798 w 1082750"/>
              <a:gd name="connsiteY32" fmla="*/ 981458 h 1082951"/>
              <a:gd name="connsiteX33" fmla="*/ 473798 w 1082750"/>
              <a:gd name="connsiteY33" fmla="*/ 863051 h 1082951"/>
              <a:gd name="connsiteX34" fmla="*/ 507629 w 1082750"/>
              <a:gd name="connsiteY34" fmla="*/ 863051 h 1082951"/>
              <a:gd name="connsiteX35" fmla="*/ 507629 w 1082750"/>
              <a:gd name="connsiteY35" fmla="*/ 947628 h 1082951"/>
              <a:gd name="connsiteX36" fmla="*/ 981260 w 1082750"/>
              <a:gd name="connsiteY36" fmla="*/ 947628 h 1082951"/>
              <a:gd name="connsiteX37" fmla="*/ 981260 w 1082750"/>
              <a:gd name="connsiteY37" fmla="*/ 710813 h 1082951"/>
              <a:gd name="connsiteX38" fmla="*/ 727529 w 1082750"/>
              <a:gd name="connsiteY38" fmla="*/ 710813 h 1082951"/>
              <a:gd name="connsiteX39" fmla="*/ 490562 w 1082750"/>
              <a:gd name="connsiteY39" fmla="*/ 626067 h 1082951"/>
              <a:gd name="connsiteX40" fmla="*/ 558223 w 1082750"/>
              <a:gd name="connsiteY40" fmla="*/ 626067 h 1082951"/>
              <a:gd name="connsiteX41" fmla="*/ 558223 w 1082750"/>
              <a:gd name="connsiteY41" fmla="*/ 659899 h 1082951"/>
              <a:gd name="connsiteX42" fmla="*/ 490562 w 1082750"/>
              <a:gd name="connsiteY42" fmla="*/ 659899 h 1082951"/>
              <a:gd name="connsiteX43" fmla="*/ 253747 w 1082750"/>
              <a:gd name="connsiteY43" fmla="*/ 626067 h 1082951"/>
              <a:gd name="connsiteX44" fmla="*/ 422901 w 1082750"/>
              <a:gd name="connsiteY44" fmla="*/ 626067 h 1082951"/>
              <a:gd name="connsiteX45" fmla="*/ 422901 w 1082750"/>
              <a:gd name="connsiteY45" fmla="*/ 659899 h 1082951"/>
              <a:gd name="connsiteX46" fmla="*/ 253747 w 1082750"/>
              <a:gd name="connsiteY46" fmla="*/ 659899 h 1082951"/>
              <a:gd name="connsiteX47" fmla="*/ 118424 w 1082750"/>
              <a:gd name="connsiteY47" fmla="*/ 626067 h 1082951"/>
              <a:gd name="connsiteX48" fmla="*/ 186085 w 1082750"/>
              <a:gd name="connsiteY48" fmla="*/ 626067 h 1082951"/>
              <a:gd name="connsiteX49" fmla="*/ 186085 w 1082750"/>
              <a:gd name="connsiteY49" fmla="*/ 659899 h 1082951"/>
              <a:gd name="connsiteX50" fmla="*/ 118424 w 1082750"/>
              <a:gd name="connsiteY50" fmla="*/ 659899 h 1082951"/>
              <a:gd name="connsiteX51" fmla="*/ 456732 w 1082750"/>
              <a:gd name="connsiteY51" fmla="*/ 541358 h 1082951"/>
              <a:gd name="connsiteX52" fmla="*/ 558224 w 1082750"/>
              <a:gd name="connsiteY52" fmla="*/ 541358 h 1082951"/>
              <a:gd name="connsiteX53" fmla="*/ 558224 w 1082750"/>
              <a:gd name="connsiteY53" fmla="*/ 575190 h 1082951"/>
              <a:gd name="connsiteX54" fmla="*/ 456732 w 1082750"/>
              <a:gd name="connsiteY54" fmla="*/ 575190 h 1082951"/>
              <a:gd name="connsiteX55" fmla="*/ 287578 w 1082750"/>
              <a:gd name="connsiteY55" fmla="*/ 541358 h 1082951"/>
              <a:gd name="connsiteX56" fmla="*/ 422902 w 1082750"/>
              <a:gd name="connsiteY56" fmla="*/ 541358 h 1082951"/>
              <a:gd name="connsiteX57" fmla="*/ 422902 w 1082750"/>
              <a:gd name="connsiteY57" fmla="*/ 575190 h 1082951"/>
              <a:gd name="connsiteX58" fmla="*/ 287578 w 1082750"/>
              <a:gd name="connsiteY58" fmla="*/ 575190 h 1082951"/>
              <a:gd name="connsiteX59" fmla="*/ 186086 w 1082750"/>
              <a:gd name="connsiteY59" fmla="*/ 541358 h 1082951"/>
              <a:gd name="connsiteX60" fmla="*/ 253747 w 1082750"/>
              <a:gd name="connsiteY60" fmla="*/ 541358 h 1082951"/>
              <a:gd name="connsiteX61" fmla="*/ 253747 w 1082750"/>
              <a:gd name="connsiteY61" fmla="*/ 575190 h 1082951"/>
              <a:gd name="connsiteX62" fmla="*/ 186086 w 1082750"/>
              <a:gd name="connsiteY62" fmla="*/ 575190 h 1082951"/>
              <a:gd name="connsiteX63" fmla="*/ 879765 w 1082750"/>
              <a:gd name="connsiteY63" fmla="*/ 507825 h 1082951"/>
              <a:gd name="connsiteX64" fmla="*/ 879765 w 1082750"/>
              <a:gd name="connsiteY64" fmla="*/ 609317 h 1082951"/>
              <a:gd name="connsiteX65" fmla="*/ 981258 w 1082750"/>
              <a:gd name="connsiteY65" fmla="*/ 609317 h 1082951"/>
              <a:gd name="connsiteX66" fmla="*/ 981258 w 1082750"/>
              <a:gd name="connsiteY66" fmla="*/ 507825 h 1082951"/>
              <a:gd name="connsiteX67" fmla="*/ 710596 w 1082750"/>
              <a:gd name="connsiteY67" fmla="*/ 473998 h 1082951"/>
              <a:gd name="connsiteX68" fmla="*/ 812105 w 1082750"/>
              <a:gd name="connsiteY68" fmla="*/ 473998 h 1082951"/>
              <a:gd name="connsiteX69" fmla="*/ 812105 w 1082750"/>
              <a:gd name="connsiteY69" fmla="*/ 643153 h 1082951"/>
              <a:gd name="connsiteX70" fmla="*/ 710596 w 1082750"/>
              <a:gd name="connsiteY70" fmla="*/ 643153 h 1082951"/>
              <a:gd name="connsiteX71" fmla="*/ 710596 w 1082750"/>
              <a:gd name="connsiteY71" fmla="*/ 609322 h 1082951"/>
              <a:gd name="connsiteX72" fmla="*/ 778274 w 1082750"/>
              <a:gd name="connsiteY72" fmla="*/ 609322 h 1082951"/>
              <a:gd name="connsiteX73" fmla="*/ 778274 w 1082750"/>
              <a:gd name="connsiteY73" fmla="*/ 507829 h 1082951"/>
              <a:gd name="connsiteX74" fmla="*/ 710596 w 1082750"/>
              <a:gd name="connsiteY74" fmla="*/ 507829 h 1082951"/>
              <a:gd name="connsiteX75" fmla="*/ 845934 w 1082750"/>
              <a:gd name="connsiteY75" fmla="*/ 473994 h 1082951"/>
              <a:gd name="connsiteX76" fmla="*/ 1015089 w 1082750"/>
              <a:gd name="connsiteY76" fmla="*/ 473994 h 1082951"/>
              <a:gd name="connsiteX77" fmla="*/ 1015089 w 1082750"/>
              <a:gd name="connsiteY77" fmla="*/ 643148 h 1082951"/>
              <a:gd name="connsiteX78" fmla="*/ 845934 w 1082750"/>
              <a:gd name="connsiteY78" fmla="*/ 643148 h 1082951"/>
              <a:gd name="connsiteX79" fmla="*/ 389070 w 1082750"/>
              <a:gd name="connsiteY79" fmla="*/ 473696 h 1082951"/>
              <a:gd name="connsiteX80" fmla="*/ 558225 w 1082750"/>
              <a:gd name="connsiteY80" fmla="*/ 473696 h 1082951"/>
              <a:gd name="connsiteX81" fmla="*/ 558225 w 1082750"/>
              <a:gd name="connsiteY81" fmla="*/ 507528 h 1082951"/>
              <a:gd name="connsiteX82" fmla="*/ 389070 w 1082750"/>
              <a:gd name="connsiteY82" fmla="*/ 507528 h 1082951"/>
              <a:gd name="connsiteX83" fmla="*/ 186086 w 1082750"/>
              <a:gd name="connsiteY83" fmla="*/ 473696 h 1082951"/>
              <a:gd name="connsiteX84" fmla="*/ 355240 w 1082750"/>
              <a:gd name="connsiteY84" fmla="*/ 473696 h 1082951"/>
              <a:gd name="connsiteX85" fmla="*/ 355240 w 1082750"/>
              <a:gd name="connsiteY85" fmla="*/ 507528 h 1082951"/>
              <a:gd name="connsiteX86" fmla="*/ 186086 w 1082750"/>
              <a:gd name="connsiteY86" fmla="*/ 507528 h 1082951"/>
              <a:gd name="connsiteX87" fmla="*/ 490562 w 1082750"/>
              <a:gd name="connsiteY87" fmla="*/ 406035 h 1082951"/>
              <a:gd name="connsiteX88" fmla="*/ 558223 w 1082750"/>
              <a:gd name="connsiteY88" fmla="*/ 406035 h 1082951"/>
              <a:gd name="connsiteX89" fmla="*/ 558223 w 1082750"/>
              <a:gd name="connsiteY89" fmla="*/ 439867 h 1082951"/>
              <a:gd name="connsiteX90" fmla="*/ 490562 w 1082750"/>
              <a:gd name="connsiteY90" fmla="*/ 439867 h 1082951"/>
              <a:gd name="connsiteX91" fmla="*/ 253747 w 1082750"/>
              <a:gd name="connsiteY91" fmla="*/ 406035 h 1082951"/>
              <a:gd name="connsiteX92" fmla="*/ 422901 w 1082750"/>
              <a:gd name="connsiteY92" fmla="*/ 406035 h 1082951"/>
              <a:gd name="connsiteX93" fmla="*/ 422901 w 1082750"/>
              <a:gd name="connsiteY93" fmla="*/ 439867 h 1082951"/>
              <a:gd name="connsiteX94" fmla="*/ 253747 w 1082750"/>
              <a:gd name="connsiteY94" fmla="*/ 439867 h 1082951"/>
              <a:gd name="connsiteX95" fmla="*/ 118424 w 1082750"/>
              <a:gd name="connsiteY95" fmla="*/ 406035 h 1082951"/>
              <a:gd name="connsiteX96" fmla="*/ 186085 w 1082750"/>
              <a:gd name="connsiteY96" fmla="*/ 406035 h 1082951"/>
              <a:gd name="connsiteX97" fmla="*/ 186085 w 1082750"/>
              <a:gd name="connsiteY97" fmla="*/ 439867 h 1082951"/>
              <a:gd name="connsiteX98" fmla="*/ 118424 w 1082750"/>
              <a:gd name="connsiteY98" fmla="*/ 439867 h 1082951"/>
              <a:gd name="connsiteX99" fmla="*/ 981273 w 1082750"/>
              <a:gd name="connsiteY99" fmla="*/ 321772 h 1082951"/>
              <a:gd name="connsiteX100" fmla="*/ 1015105 w 1082750"/>
              <a:gd name="connsiteY100" fmla="*/ 321772 h 1082951"/>
              <a:gd name="connsiteX101" fmla="*/ 1015105 w 1082750"/>
              <a:gd name="connsiteY101" fmla="*/ 355604 h 1082951"/>
              <a:gd name="connsiteX102" fmla="*/ 981273 w 1082750"/>
              <a:gd name="connsiteY102" fmla="*/ 355604 h 1082951"/>
              <a:gd name="connsiteX103" fmla="*/ 913612 w 1082750"/>
              <a:gd name="connsiteY103" fmla="*/ 321772 h 1082951"/>
              <a:gd name="connsiteX104" fmla="*/ 947444 w 1082750"/>
              <a:gd name="connsiteY104" fmla="*/ 321772 h 1082951"/>
              <a:gd name="connsiteX105" fmla="*/ 947444 w 1082750"/>
              <a:gd name="connsiteY105" fmla="*/ 355604 h 1082951"/>
              <a:gd name="connsiteX106" fmla="*/ 913612 w 1082750"/>
              <a:gd name="connsiteY106" fmla="*/ 355604 h 1082951"/>
              <a:gd name="connsiteX107" fmla="*/ 845950 w 1082750"/>
              <a:gd name="connsiteY107" fmla="*/ 321772 h 1082951"/>
              <a:gd name="connsiteX108" fmla="*/ 879782 w 1082750"/>
              <a:gd name="connsiteY108" fmla="*/ 321772 h 1082951"/>
              <a:gd name="connsiteX109" fmla="*/ 879782 w 1082750"/>
              <a:gd name="connsiteY109" fmla="*/ 355604 h 1082951"/>
              <a:gd name="connsiteX110" fmla="*/ 845950 w 1082750"/>
              <a:gd name="connsiteY110" fmla="*/ 355604 h 1082951"/>
              <a:gd name="connsiteX111" fmla="*/ 456732 w 1082750"/>
              <a:gd name="connsiteY111" fmla="*/ 321458 h 1082951"/>
              <a:gd name="connsiteX112" fmla="*/ 558224 w 1082750"/>
              <a:gd name="connsiteY112" fmla="*/ 321458 h 1082951"/>
              <a:gd name="connsiteX113" fmla="*/ 558224 w 1082750"/>
              <a:gd name="connsiteY113" fmla="*/ 355290 h 1082951"/>
              <a:gd name="connsiteX114" fmla="*/ 456732 w 1082750"/>
              <a:gd name="connsiteY114" fmla="*/ 355290 h 1082951"/>
              <a:gd name="connsiteX115" fmla="*/ 287578 w 1082750"/>
              <a:gd name="connsiteY115" fmla="*/ 321458 h 1082951"/>
              <a:gd name="connsiteX116" fmla="*/ 422902 w 1082750"/>
              <a:gd name="connsiteY116" fmla="*/ 321458 h 1082951"/>
              <a:gd name="connsiteX117" fmla="*/ 422902 w 1082750"/>
              <a:gd name="connsiteY117" fmla="*/ 355290 h 1082951"/>
              <a:gd name="connsiteX118" fmla="*/ 287578 w 1082750"/>
              <a:gd name="connsiteY118" fmla="*/ 355290 h 1082951"/>
              <a:gd name="connsiteX119" fmla="*/ 186086 w 1082750"/>
              <a:gd name="connsiteY119" fmla="*/ 321458 h 1082951"/>
              <a:gd name="connsiteX120" fmla="*/ 253747 w 1082750"/>
              <a:gd name="connsiteY120" fmla="*/ 321458 h 1082951"/>
              <a:gd name="connsiteX121" fmla="*/ 253747 w 1082750"/>
              <a:gd name="connsiteY121" fmla="*/ 355290 h 1082951"/>
              <a:gd name="connsiteX122" fmla="*/ 186086 w 1082750"/>
              <a:gd name="connsiteY122" fmla="*/ 355290 h 1082951"/>
              <a:gd name="connsiteX123" fmla="*/ 713420 w 1082750"/>
              <a:gd name="connsiteY123" fmla="*/ 254115 h 1082951"/>
              <a:gd name="connsiteX124" fmla="*/ 1082750 w 1082750"/>
              <a:gd name="connsiteY124" fmla="*/ 254115 h 1082951"/>
              <a:gd name="connsiteX125" fmla="*/ 1082750 w 1082750"/>
              <a:gd name="connsiteY125" fmla="*/ 1082951 h 1082951"/>
              <a:gd name="connsiteX126" fmla="*/ 406136 w 1082750"/>
              <a:gd name="connsiteY126" fmla="*/ 1082951 h 1082951"/>
              <a:gd name="connsiteX127" fmla="*/ 406136 w 1082750"/>
              <a:gd name="connsiteY127" fmla="*/ 861630 h 1082951"/>
              <a:gd name="connsiteX128" fmla="*/ 439967 w 1082750"/>
              <a:gd name="connsiteY128" fmla="*/ 861630 h 1082951"/>
              <a:gd name="connsiteX129" fmla="*/ 439967 w 1082750"/>
              <a:gd name="connsiteY129" fmla="*/ 1049120 h 1082951"/>
              <a:gd name="connsiteX130" fmla="*/ 1048920 w 1082750"/>
              <a:gd name="connsiteY130" fmla="*/ 1049120 h 1082951"/>
              <a:gd name="connsiteX131" fmla="*/ 1048920 w 1082750"/>
              <a:gd name="connsiteY131" fmla="*/ 423269 h 1082951"/>
              <a:gd name="connsiteX132" fmla="*/ 710629 w 1082750"/>
              <a:gd name="connsiteY132" fmla="*/ 423269 h 1082951"/>
              <a:gd name="connsiteX133" fmla="*/ 710629 w 1082750"/>
              <a:gd name="connsiteY133" fmla="*/ 389438 h 1082951"/>
              <a:gd name="connsiteX134" fmla="*/ 1048920 w 1082750"/>
              <a:gd name="connsiteY134" fmla="*/ 389438 h 1082951"/>
              <a:gd name="connsiteX135" fmla="*/ 1048920 w 1082750"/>
              <a:gd name="connsiteY135" fmla="*/ 287946 h 1082951"/>
              <a:gd name="connsiteX136" fmla="*/ 713420 w 1082750"/>
              <a:gd name="connsiteY136" fmla="*/ 287946 h 1082951"/>
              <a:gd name="connsiteX137" fmla="*/ 389070 w 1082750"/>
              <a:gd name="connsiteY137" fmla="*/ 253796 h 1082951"/>
              <a:gd name="connsiteX138" fmla="*/ 558225 w 1082750"/>
              <a:gd name="connsiteY138" fmla="*/ 253796 h 1082951"/>
              <a:gd name="connsiteX139" fmla="*/ 558225 w 1082750"/>
              <a:gd name="connsiteY139" fmla="*/ 287627 h 1082951"/>
              <a:gd name="connsiteX140" fmla="*/ 389070 w 1082750"/>
              <a:gd name="connsiteY140" fmla="*/ 287627 h 1082951"/>
              <a:gd name="connsiteX141" fmla="*/ 186086 w 1082750"/>
              <a:gd name="connsiteY141" fmla="*/ 253796 h 1082951"/>
              <a:gd name="connsiteX142" fmla="*/ 355240 w 1082750"/>
              <a:gd name="connsiteY142" fmla="*/ 253796 h 1082951"/>
              <a:gd name="connsiteX143" fmla="*/ 355240 w 1082750"/>
              <a:gd name="connsiteY143" fmla="*/ 287627 h 1082951"/>
              <a:gd name="connsiteX144" fmla="*/ 186086 w 1082750"/>
              <a:gd name="connsiteY144" fmla="*/ 287627 h 1082951"/>
              <a:gd name="connsiteX145" fmla="*/ 490562 w 1082750"/>
              <a:gd name="connsiteY145" fmla="*/ 186135 h 1082951"/>
              <a:gd name="connsiteX146" fmla="*/ 558223 w 1082750"/>
              <a:gd name="connsiteY146" fmla="*/ 186135 h 1082951"/>
              <a:gd name="connsiteX147" fmla="*/ 558223 w 1082750"/>
              <a:gd name="connsiteY147" fmla="*/ 219967 h 1082951"/>
              <a:gd name="connsiteX148" fmla="*/ 490562 w 1082750"/>
              <a:gd name="connsiteY148" fmla="*/ 219967 h 1082951"/>
              <a:gd name="connsiteX149" fmla="*/ 253747 w 1082750"/>
              <a:gd name="connsiteY149" fmla="*/ 186135 h 1082951"/>
              <a:gd name="connsiteX150" fmla="*/ 422901 w 1082750"/>
              <a:gd name="connsiteY150" fmla="*/ 186135 h 1082951"/>
              <a:gd name="connsiteX151" fmla="*/ 422901 w 1082750"/>
              <a:gd name="connsiteY151" fmla="*/ 219967 h 1082951"/>
              <a:gd name="connsiteX152" fmla="*/ 253747 w 1082750"/>
              <a:gd name="connsiteY152" fmla="*/ 219967 h 1082951"/>
              <a:gd name="connsiteX153" fmla="*/ 118424 w 1082750"/>
              <a:gd name="connsiteY153" fmla="*/ 186135 h 1082951"/>
              <a:gd name="connsiteX154" fmla="*/ 186085 w 1082750"/>
              <a:gd name="connsiteY154" fmla="*/ 186135 h 1082951"/>
              <a:gd name="connsiteX155" fmla="*/ 186085 w 1082750"/>
              <a:gd name="connsiteY155" fmla="*/ 219967 h 1082951"/>
              <a:gd name="connsiteX156" fmla="*/ 118424 w 1082750"/>
              <a:gd name="connsiteY156" fmla="*/ 219967 h 1082951"/>
              <a:gd name="connsiteX157" fmla="*/ 744425 w 1082750"/>
              <a:gd name="connsiteY157" fmla="*/ 68040 h 1082951"/>
              <a:gd name="connsiteX158" fmla="*/ 879749 w 1082750"/>
              <a:gd name="connsiteY158" fmla="*/ 126923 h 1082951"/>
              <a:gd name="connsiteX159" fmla="*/ 879749 w 1082750"/>
              <a:gd name="connsiteY159" fmla="*/ 84940 h 1082951"/>
              <a:gd name="connsiteX160" fmla="*/ 913580 w 1082750"/>
              <a:gd name="connsiteY160" fmla="*/ 84940 h 1082951"/>
              <a:gd name="connsiteX161" fmla="*/ 913580 w 1082750"/>
              <a:gd name="connsiteY161" fmla="*/ 186450 h 1082951"/>
              <a:gd name="connsiteX162" fmla="*/ 812071 w 1082750"/>
              <a:gd name="connsiteY162" fmla="*/ 186450 h 1082951"/>
              <a:gd name="connsiteX163" fmla="*/ 812071 w 1082750"/>
              <a:gd name="connsiteY163" fmla="*/ 152618 h 1082951"/>
              <a:gd name="connsiteX164" fmla="*/ 857440 w 1082750"/>
              <a:gd name="connsiteY164" fmla="*/ 152618 h 1082951"/>
              <a:gd name="connsiteX165" fmla="*/ 744425 w 1082750"/>
              <a:gd name="connsiteY165" fmla="*/ 101871 h 1082951"/>
              <a:gd name="connsiteX166" fmla="*/ 558389 w 1082750"/>
              <a:gd name="connsiteY166" fmla="*/ 58306 h 1082951"/>
              <a:gd name="connsiteX167" fmla="*/ 558389 w 1082750"/>
              <a:gd name="connsiteY167" fmla="*/ 118787 h 1082951"/>
              <a:gd name="connsiteX168" fmla="*/ 617745 w 1082750"/>
              <a:gd name="connsiteY168" fmla="*/ 118787 h 1082951"/>
              <a:gd name="connsiteX169" fmla="*/ 33831 w 1082750"/>
              <a:gd name="connsiteY169" fmla="*/ 33831 h 1082951"/>
              <a:gd name="connsiteX170" fmla="*/ 33831 w 1082750"/>
              <a:gd name="connsiteY170" fmla="*/ 795155 h 1082951"/>
              <a:gd name="connsiteX171" fmla="*/ 643164 w 1082750"/>
              <a:gd name="connsiteY171" fmla="*/ 795155 h 1082951"/>
              <a:gd name="connsiteX172" fmla="*/ 643164 w 1082750"/>
              <a:gd name="connsiteY172" fmla="*/ 152618 h 1082951"/>
              <a:gd name="connsiteX173" fmla="*/ 524558 w 1082750"/>
              <a:gd name="connsiteY173" fmla="*/ 152618 h 1082951"/>
              <a:gd name="connsiteX174" fmla="*/ 524558 w 1082750"/>
              <a:gd name="connsiteY174" fmla="*/ 33831 h 1082951"/>
              <a:gd name="connsiteX175" fmla="*/ 0 w 1082750"/>
              <a:gd name="connsiteY175" fmla="*/ 0 h 1082951"/>
              <a:gd name="connsiteX176" fmla="*/ 548576 w 1082750"/>
              <a:gd name="connsiteY176" fmla="*/ 0 h 1082951"/>
              <a:gd name="connsiteX177" fmla="*/ 676994 w 1082750"/>
              <a:gd name="connsiteY177" fmla="*/ 130863 h 1082951"/>
              <a:gd name="connsiteX178" fmla="*/ 676994 w 1082750"/>
              <a:gd name="connsiteY178" fmla="*/ 828986 h 1082951"/>
              <a:gd name="connsiteX179" fmla="*/ 0 w 1082750"/>
              <a:gd name="connsiteY179" fmla="*/ 828986 h 108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82750" h="1082951">
                <a:moveTo>
                  <a:pt x="168972" y="897389"/>
                </a:moveTo>
                <a:lnTo>
                  <a:pt x="270481" y="897389"/>
                </a:lnTo>
                <a:lnTo>
                  <a:pt x="270481" y="931220"/>
                </a:lnTo>
                <a:lnTo>
                  <a:pt x="225127" y="931220"/>
                </a:lnTo>
                <a:cubicBezTo>
                  <a:pt x="253935" y="963334"/>
                  <a:pt x="294984" y="981763"/>
                  <a:pt x="338126" y="981950"/>
                </a:cubicBezTo>
                <a:lnTo>
                  <a:pt x="338126" y="1015781"/>
                </a:lnTo>
                <a:cubicBezTo>
                  <a:pt x="286843" y="1015582"/>
                  <a:pt x="237903" y="994287"/>
                  <a:pt x="202803" y="956899"/>
                </a:cubicBezTo>
                <a:lnTo>
                  <a:pt x="202803" y="998898"/>
                </a:lnTo>
                <a:lnTo>
                  <a:pt x="168972" y="998898"/>
                </a:lnTo>
                <a:close/>
                <a:moveTo>
                  <a:pt x="913579" y="879962"/>
                </a:moveTo>
                <a:lnTo>
                  <a:pt x="947411" y="879962"/>
                </a:lnTo>
                <a:lnTo>
                  <a:pt x="947411" y="913794"/>
                </a:lnTo>
                <a:lnTo>
                  <a:pt x="913579" y="913794"/>
                </a:lnTo>
                <a:close/>
                <a:moveTo>
                  <a:pt x="845917" y="879962"/>
                </a:moveTo>
                <a:lnTo>
                  <a:pt x="879749" y="879962"/>
                </a:lnTo>
                <a:lnTo>
                  <a:pt x="879749" y="913794"/>
                </a:lnTo>
                <a:lnTo>
                  <a:pt x="845917" y="913794"/>
                </a:lnTo>
                <a:close/>
                <a:moveTo>
                  <a:pt x="558372" y="879962"/>
                </a:moveTo>
                <a:lnTo>
                  <a:pt x="812086" y="879962"/>
                </a:lnTo>
                <a:lnTo>
                  <a:pt x="812086" y="913794"/>
                </a:lnTo>
                <a:lnTo>
                  <a:pt x="558372" y="913794"/>
                </a:lnTo>
                <a:close/>
                <a:moveTo>
                  <a:pt x="389070" y="693728"/>
                </a:moveTo>
                <a:lnTo>
                  <a:pt x="558225" y="693728"/>
                </a:lnTo>
                <a:lnTo>
                  <a:pt x="558225" y="727560"/>
                </a:lnTo>
                <a:lnTo>
                  <a:pt x="389070" y="727560"/>
                </a:lnTo>
                <a:close/>
                <a:moveTo>
                  <a:pt x="186086" y="693728"/>
                </a:moveTo>
                <a:lnTo>
                  <a:pt x="355240" y="693728"/>
                </a:lnTo>
                <a:lnTo>
                  <a:pt x="355240" y="727560"/>
                </a:lnTo>
                <a:lnTo>
                  <a:pt x="186086" y="727560"/>
                </a:lnTo>
                <a:close/>
                <a:moveTo>
                  <a:pt x="727529" y="676982"/>
                </a:moveTo>
                <a:lnTo>
                  <a:pt x="1015091" y="676982"/>
                </a:lnTo>
                <a:lnTo>
                  <a:pt x="1015091" y="981458"/>
                </a:lnTo>
                <a:lnTo>
                  <a:pt x="473798" y="981458"/>
                </a:lnTo>
                <a:lnTo>
                  <a:pt x="473798" y="863051"/>
                </a:lnTo>
                <a:lnTo>
                  <a:pt x="507629" y="863051"/>
                </a:lnTo>
                <a:lnTo>
                  <a:pt x="507629" y="947628"/>
                </a:lnTo>
                <a:lnTo>
                  <a:pt x="981260" y="947628"/>
                </a:lnTo>
                <a:lnTo>
                  <a:pt x="981260" y="710813"/>
                </a:lnTo>
                <a:lnTo>
                  <a:pt x="727529" y="710813"/>
                </a:lnTo>
                <a:close/>
                <a:moveTo>
                  <a:pt x="490562" y="626067"/>
                </a:moveTo>
                <a:lnTo>
                  <a:pt x="558223" y="626067"/>
                </a:lnTo>
                <a:lnTo>
                  <a:pt x="558223" y="659899"/>
                </a:lnTo>
                <a:lnTo>
                  <a:pt x="490562" y="659899"/>
                </a:lnTo>
                <a:close/>
                <a:moveTo>
                  <a:pt x="253747" y="626067"/>
                </a:moveTo>
                <a:lnTo>
                  <a:pt x="422901" y="626067"/>
                </a:lnTo>
                <a:lnTo>
                  <a:pt x="422901" y="659899"/>
                </a:lnTo>
                <a:lnTo>
                  <a:pt x="253747" y="659899"/>
                </a:lnTo>
                <a:close/>
                <a:moveTo>
                  <a:pt x="118424" y="626067"/>
                </a:moveTo>
                <a:lnTo>
                  <a:pt x="186085" y="626067"/>
                </a:lnTo>
                <a:lnTo>
                  <a:pt x="186085" y="659899"/>
                </a:lnTo>
                <a:lnTo>
                  <a:pt x="118424" y="659899"/>
                </a:lnTo>
                <a:close/>
                <a:moveTo>
                  <a:pt x="456732" y="541358"/>
                </a:moveTo>
                <a:lnTo>
                  <a:pt x="558224" y="541358"/>
                </a:lnTo>
                <a:lnTo>
                  <a:pt x="558224" y="575190"/>
                </a:lnTo>
                <a:lnTo>
                  <a:pt x="456732" y="575190"/>
                </a:lnTo>
                <a:close/>
                <a:moveTo>
                  <a:pt x="287578" y="541358"/>
                </a:moveTo>
                <a:lnTo>
                  <a:pt x="422902" y="541358"/>
                </a:lnTo>
                <a:lnTo>
                  <a:pt x="422902" y="575190"/>
                </a:lnTo>
                <a:lnTo>
                  <a:pt x="287578" y="575190"/>
                </a:lnTo>
                <a:close/>
                <a:moveTo>
                  <a:pt x="186086" y="541358"/>
                </a:moveTo>
                <a:lnTo>
                  <a:pt x="253747" y="541358"/>
                </a:lnTo>
                <a:lnTo>
                  <a:pt x="253747" y="575190"/>
                </a:lnTo>
                <a:lnTo>
                  <a:pt x="186086" y="575190"/>
                </a:lnTo>
                <a:close/>
                <a:moveTo>
                  <a:pt x="879765" y="507825"/>
                </a:moveTo>
                <a:lnTo>
                  <a:pt x="879765" y="609317"/>
                </a:lnTo>
                <a:lnTo>
                  <a:pt x="981258" y="609317"/>
                </a:lnTo>
                <a:lnTo>
                  <a:pt x="981258" y="507825"/>
                </a:lnTo>
                <a:close/>
                <a:moveTo>
                  <a:pt x="710596" y="473998"/>
                </a:moveTo>
                <a:lnTo>
                  <a:pt x="812105" y="473998"/>
                </a:lnTo>
                <a:lnTo>
                  <a:pt x="812105" y="643153"/>
                </a:lnTo>
                <a:lnTo>
                  <a:pt x="710596" y="643153"/>
                </a:lnTo>
                <a:lnTo>
                  <a:pt x="710596" y="609322"/>
                </a:lnTo>
                <a:lnTo>
                  <a:pt x="778274" y="609322"/>
                </a:lnTo>
                <a:lnTo>
                  <a:pt x="778274" y="507829"/>
                </a:lnTo>
                <a:lnTo>
                  <a:pt x="710596" y="507829"/>
                </a:lnTo>
                <a:close/>
                <a:moveTo>
                  <a:pt x="845934" y="473994"/>
                </a:moveTo>
                <a:lnTo>
                  <a:pt x="1015089" y="473994"/>
                </a:lnTo>
                <a:lnTo>
                  <a:pt x="1015089" y="643148"/>
                </a:lnTo>
                <a:lnTo>
                  <a:pt x="845934" y="643148"/>
                </a:lnTo>
                <a:close/>
                <a:moveTo>
                  <a:pt x="389070" y="473696"/>
                </a:moveTo>
                <a:lnTo>
                  <a:pt x="558225" y="473696"/>
                </a:lnTo>
                <a:lnTo>
                  <a:pt x="558225" y="507528"/>
                </a:lnTo>
                <a:lnTo>
                  <a:pt x="389070" y="507528"/>
                </a:lnTo>
                <a:close/>
                <a:moveTo>
                  <a:pt x="186086" y="473696"/>
                </a:moveTo>
                <a:lnTo>
                  <a:pt x="355240" y="473696"/>
                </a:lnTo>
                <a:lnTo>
                  <a:pt x="355240" y="507528"/>
                </a:lnTo>
                <a:lnTo>
                  <a:pt x="186086" y="507528"/>
                </a:lnTo>
                <a:close/>
                <a:moveTo>
                  <a:pt x="490562" y="406035"/>
                </a:moveTo>
                <a:lnTo>
                  <a:pt x="558223" y="406035"/>
                </a:lnTo>
                <a:lnTo>
                  <a:pt x="558223" y="439867"/>
                </a:lnTo>
                <a:lnTo>
                  <a:pt x="490562" y="439867"/>
                </a:lnTo>
                <a:close/>
                <a:moveTo>
                  <a:pt x="253747" y="406035"/>
                </a:moveTo>
                <a:lnTo>
                  <a:pt x="422901" y="406035"/>
                </a:lnTo>
                <a:lnTo>
                  <a:pt x="422901" y="439867"/>
                </a:lnTo>
                <a:lnTo>
                  <a:pt x="253747" y="439867"/>
                </a:lnTo>
                <a:close/>
                <a:moveTo>
                  <a:pt x="118424" y="406035"/>
                </a:moveTo>
                <a:lnTo>
                  <a:pt x="186085" y="406035"/>
                </a:lnTo>
                <a:lnTo>
                  <a:pt x="186085" y="439867"/>
                </a:lnTo>
                <a:lnTo>
                  <a:pt x="118424" y="439867"/>
                </a:lnTo>
                <a:close/>
                <a:moveTo>
                  <a:pt x="981273" y="321772"/>
                </a:moveTo>
                <a:lnTo>
                  <a:pt x="1015105" y="321772"/>
                </a:lnTo>
                <a:lnTo>
                  <a:pt x="1015105" y="355604"/>
                </a:lnTo>
                <a:lnTo>
                  <a:pt x="981273" y="355604"/>
                </a:lnTo>
                <a:close/>
                <a:moveTo>
                  <a:pt x="913612" y="321772"/>
                </a:moveTo>
                <a:lnTo>
                  <a:pt x="947444" y="321772"/>
                </a:lnTo>
                <a:lnTo>
                  <a:pt x="947444" y="355604"/>
                </a:lnTo>
                <a:lnTo>
                  <a:pt x="913612" y="355604"/>
                </a:lnTo>
                <a:close/>
                <a:moveTo>
                  <a:pt x="845950" y="321772"/>
                </a:moveTo>
                <a:lnTo>
                  <a:pt x="879782" y="321772"/>
                </a:lnTo>
                <a:lnTo>
                  <a:pt x="879782" y="355604"/>
                </a:lnTo>
                <a:lnTo>
                  <a:pt x="845950" y="355604"/>
                </a:lnTo>
                <a:close/>
                <a:moveTo>
                  <a:pt x="456732" y="321458"/>
                </a:moveTo>
                <a:lnTo>
                  <a:pt x="558224" y="321458"/>
                </a:lnTo>
                <a:lnTo>
                  <a:pt x="558224" y="355290"/>
                </a:lnTo>
                <a:lnTo>
                  <a:pt x="456732" y="355290"/>
                </a:lnTo>
                <a:close/>
                <a:moveTo>
                  <a:pt x="287578" y="321458"/>
                </a:moveTo>
                <a:lnTo>
                  <a:pt x="422902" y="321458"/>
                </a:lnTo>
                <a:lnTo>
                  <a:pt x="422902" y="355290"/>
                </a:lnTo>
                <a:lnTo>
                  <a:pt x="287578" y="355290"/>
                </a:lnTo>
                <a:close/>
                <a:moveTo>
                  <a:pt x="186086" y="321458"/>
                </a:moveTo>
                <a:lnTo>
                  <a:pt x="253747" y="321458"/>
                </a:lnTo>
                <a:lnTo>
                  <a:pt x="253747" y="355290"/>
                </a:lnTo>
                <a:lnTo>
                  <a:pt x="186086" y="355290"/>
                </a:lnTo>
                <a:close/>
                <a:moveTo>
                  <a:pt x="713420" y="254115"/>
                </a:moveTo>
                <a:lnTo>
                  <a:pt x="1082750" y="254115"/>
                </a:lnTo>
                <a:lnTo>
                  <a:pt x="1082750" y="1082951"/>
                </a:lnTo>
                <a:lnTo>
                  <a:pt x="406136" y="1082951"/>
                </a:lnTo>
                <a:lnTo>
                  <a:pt x="406136" y="861630"/>
                </a:lnTo>
                <a:lnTo>
                  <a:pt x="439967" y="861630"/>
                </a:lnTo>
                <a:lnTo>
                  <a:pt x="439967" y="1049120"/>
                </a:lnTo>
                <a:lnTo>
                  <a:pt x="1048920" y="1049120"/>
                </a:lnTo>
                <a:lnTo>
                  <a:pt x="1048920" y="423269"/>
                </a:lnTo>
                <a:lnTo>
                  <a:pt x="710629" y="423269"/>
                </a:lnTo>
                <a:lnTo>
                  <a:pt x="710629" y="389438"/>
                </a:lnTo>
                <a:lnTo>
                  <a:pt x="1048920" y="389438"/>
                </a:lnTo>
                <a:lnTo>
                  <a:pt x="1048920" y="287946"/>
                </a:lnTo>
                <a:lnTo>
                  <a:pt x="713420" y="287946"/>
                </a:lnTo>
                <a:close/>
                <a:moveTo>
                  <a:pt x="389070" y="253796"/>
                </a:moveTo>
                <a:lnTo>
                  <a:pt x="558225" y="253796"/>
                </a:lnTo>
                <a:lnTo>
                  <a:pt x="558225" y="287627"/>
                </a:lnTo>
                <a:lnTo>
                  <a:pt x="389070" y="287627"/>
                </a:lnTo>
                <a:close/>
                <a:moveTo>
                  <a:pt x="186086" y="253796"/>
                </a:moveTo>
                <a:lnTo>
                  <a:pt x="355240" y="253796"/>
                </a:lnTo>
                <a:lnTo>
                  <a:pt x="355240" y="287627"/>
                </a:lnTo>
                <a:lnTo>
                  <a:pt x="186086" y="287627"/>
                </a:lnTo>
                <a:close/>
                <a:moveTo>
                  <a:pt x="490562" y="186135"/>
                </a:moveTo>
                <a:lnTo>
                  <a:pt x="558223" y="186135"/>
                </a:lnTo>
                <a:lnTo>
                  <a:pt x="558223" y="219967"/>
                </a:lnTo>
                <a:lnTo>
                  <a:pt x="490562" y="219967"/>
                </a:lnTo>
                <a:close/>
                <a:moveTo>
                  <a:pt x="253747" y="186135"/>
                </a:moveTo>
                <a:lnTo>
                  <a:pt x="422901" y="186135"/>
                </a:lnTo>
                <a:lnTo>
                  <a:pt x="422901" y="219967"/>
                </a:lnTo>
                <a:lnTo>
                  <a:pt x="253747" y="219967"/>
                </a:lnTo>
                <a:close/>
                <a:moveTo>
                  <a:pt x="118424" y="186135"/>
                </a:moveTo>
                <a:lnTo>
                  <a:pt x="186085" y="186135"/>
                </a:lnTo>
                <a:lnTo>
                  <a:pt x="186085" y="219967"/>
                </a:lnTo>
                <a:lnTo>
                  <a:pt x="118424" y="219967"/>
                </a:lnTo>
                <a:close/>
                <a:moveTo>
                  <a:pt x="744425" y="68040"/>
                </a:moveTo>
                <a:cubicBezTo>
                  <a:pt x="795708" y="68239"/>
                  <a:pt x="844649" y="89534"/>
                  <a:pt x="879749" y="126923"/>
                </a:cubicBezTo>
                <a:lnTo>
                  <a:pt x="879749" y="84940"/>
                </a:lnTo>
                <a:lnTo>
                  <a:pt x="913580" y="84940"/>
                </a:lnTo>
                <a:lnTo>
                  <a:pt x="913580" y="186450"/>
                </a:lnTo>
                <a:lnTo>
                  <a:pt x="812071" y="186450"/>
                </a:lnTo>
                <a:lnTo>
                  <a:pt x="812071" y="152618"/>
                </a:lnTo>
                <a:lnTo>
                  <a:pt x="857440" y="152618"/>
                </a:lnTo>
                <a:cubicBezTo>
                  <a:pt x="828631" y="120495"/>
                  <a:pt x="787575" y="102059"/>
                  <a:pt x="744425" y="101871"/>
                </a:cubicBezTo>
                <a:close/>
                <a:moveTo>
                  <a:pt x="558389" y="58306"/>
                </a:moveTo>
                <a:lnTo>
                  <a:pt x="558389" y="118787"/>
                </a:lnTo>
                <a:lnTo>
                  <a:pt x="617745" y="118787"/>
                </a:lnTo>
                <a:close/>
                <a:moveTo>
                  <a:pt x="33831" y="33831"/>
                </a:moveTo>
                <a:lnTo>
                  <a:pt x="33831" y="795155"/>
                </a:lnTo>
                <a:lnTo>
                  <a:pt x="643164" y="795155"/>
                </a:lnTo>
                <a:lnTo>
                  <a:pt x="643164" y="152618"/>
                </a:lnTo>
                <a:lnTo>
                  <a:pt x="524558" y="152618"/>
                </a:lnTo>
                <a:lnTo>
                  <a:pt x="524558" y="33831"/>
                </a:lnTo>
                <a:close/>
                <a:moveTo>
                  <a:pt x="0" y="0"/>
                </a:moveTo>
                <a:lnTo>
                  <a:pt x="548576" y="0"/>
                </a:lnTo>
                <a:lnTo>
                  <a:pt x="676994" y="130863"/>
                </a:lnTo>
                <a:lnTo>
                  <a:pt x="676994" y="828986"/>
                </a:lnTo>
                <a:lnTo>
                  <a:pt x="0" y="828986"/>
                </a:lnTo>
                <a:close/>
              </a:path>
            </a:pathLst>
          </a:custGeom>
          <a:solidFill>
            <a:srgbClr val="2196F3"/>
          </a:solidFill>
          <a:ln w="16818" cap="flat">
            <a:noFill/>
            <a:prstDash val="solid"/>
            <a:miter/>
          </a:ln>
        </p:spPr>
        <p:txBody>
          <a:bodyPr rtlCol="0" anchor="ctr"/>
          <a:p>
            <a:pPr defTabSz="457200"/>
            <a:endParaRPr lang="zh-CN" altLang="en-US" sz="1350">
              <a:solidFill>
                <a:srgbClr val="222222"/>
              </a:solidFill>
              <a:latin typeface="微软雅黑" panose="020B0503020204020204" pitchFamily="34" charset="-122"/>
              <a:ea typeface="微软雅黑" panose="020B0503020204020204" pitchFamily="34" charset="-122"/>
            </a:endParaRPr>
          </a:p>
        </p:txBody>
      </p:sp>
      <p:sp>
        <p:nvSpPr>
          <p:cNvPr id="15" name="任意形状 14"/>
          <p:cNvSpPr/>
          <p:nvPr>
            <p:custDataLst>
              <p:tags r:id="rId2"/>
            </p:custDataLst>
          </p:nvPr>
        </p:nvSpPr>
        <p:spPr>
          <a:xfrm>
            <a:off x="4198052" y="2491324"/>
            <a:ext cx="747899" cy="747899"/>
          </a:xfrm>
          <a:custGeom>
            <a:avLst/>
            <a:gdLst>
              <a:gd name="connsiteX0" fmla="*/ 0 w 899998"/>
              <a:gd name="connsiteY0" fmla="*/ 449999 h 899998"/>
              <a:gd name="connsiteX1" fmla="*/ 449999 w 899998"/>
              <a:gd name="connsiteY1" fmla="*/ 0 h 899998"/>
              <a:gd name="connsiteX2" fmla="*/ 899998 w 899998"/>
              <a:gd name="connsiteY2" fmla="*/ 449999 h 899998"/>
              <a:gd name="connsiteX3" fmla="*/ 449999 w 899998"/>
              <a:gd name="connsiteY3" fmla="*/ 899998 h 899998"/>
              <a:gd name="connsiteX4" fmla="*/ 0 w 899998"/>
              <a:gd name="connsiteY4" fmla="*/ 449999 h 89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8" h="899998">
                <a:moveTo>
                  <a:pt x="0" y="449999"/>
                </a:moveTo>
                <a:cubicBezTo>
                  <a:pt x="0" y="201471"/>
                  <a:pt x="201471" y="0"/>
                  <a:pt x="449999" y="0"/>
                </a:cubicBezTo>
                <a:cubicBezTo>
                  <a:pt x="698527" y="0"/>
                  <a:pt x="899998" y="201471"/>
                  <a:pt x="899998" y="449999"/>
                </a:cubicBezTo>
                <a:cubicBezTo>
                  <a:pt x="899998" y="698527"/>
                  <a:pt x="698527" y="899998"/>
                  <a:pt x="449999" y="899998"/>
                </a:cubicBezTo>
                <a:cubicBezTo>
                  <a:pt x="201471" y="899998"/>
                  <a:pt x="0" y="698527"/>
                  <a:pt x="0" y="44999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01</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6" name="任意形状 15"/>
          <p:cNvSpPr/>
          <p:nvPr>
            <p:custDataLst>
              <p:tags r:id="rId3"/>
            </p:custDataLst>
          </p:nvPr>
        </p:nvSpPr>
        <p:spPr>
          <a:xfrm>
            <a:off x="5300477" y="3593749"/>
            <a:ext cx="747899" cy="747899"/>
          </a:xfrm>
          <a:custGeom>
            <a:avLst/>
            <a:gdLst>
              <a:gd name="connsiteX0" fmla="*/ 0 w 899998"/>
              <a:gd name="connsiteY0" fmla="*/ 449999 h 899998"/>
              <a:gd name="connsiteX1" fmla="*/ 449999 w 899998"/>
              <a:gd name="connsiteY1" fmla="*/ 0 h 899998"/>
              <a:gd name="connsiteX2" fmla="*/ 899998 w 899998"/>
              <a:gd name="connsiteY2" fmla="*/ 449999 h 899998"/>
              <a:gd name="connsiteX3" fmla="*/ 449999 w 899998"/>
              <a:gd name="connsiteY3" fmla="*/ 899998 h 899998"/>
              <a:gd name="connsiteX4" fmla="*/ 0 w 899998"/>
              <a:gd name="connsiteY4" fmla="*/ 449999 h 89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8" h="899998">
                <a:moveTo>
                  <a:pt x="0" y="449999"/>
                </a:moveTo>
                <a:cubicBezTo>
                  <a:pt x="0" y="201471"/>
                  <a:pt x="201471" y="0"/>
                  <a:pt x="449999" y="0"/>
                </a:cubicBezTo>
                <a:cubicBezTo>
                  <a:pt x="698527" y="0"/>
                  <a:pt x="899998" y="201471"/>
                  <a:pt x="899998" y="449999"/>
                </a:cubicBezTo>
                <a:cubicBezTo>
                  <a:pt x="899998" y="698527"/>
                  <a:pt x="698527" y="899998"/>
                  <a:pt x="449999" y="899998"/>
                </a:cubicBezTo>
                <a:cubicBezTo>
                  <a:pt x="201471" y="899998"/>
                  <a:pt x="0" y="698527"/>
                  <a:pt x="0" y="44999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02</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7" name="任意形状 16"/>
          <p:cNvSpPr/>
          <p:nvPr>
            <p:custDataLst>
              <p:tags r:id="rId4"/>
            </p:custDataLst>
          </p:nvPr>
        </p:nvSpPr>
        <p:spPr>
          <a:xfrm>
            <a:off x="4198052" y="4696174"/>
            <a:ext cx="747899" cy="747899"/>
          </a:xfrm>
          <a:custGeom>
            <a:avLst/>
            <a:gdLst>
              <a:gd name="connsiteX0" fmla="*/ 0 w 899998"/>
              <a:gd name="connsiteY0" fmla="*/ 449999 h 899998"/>
              <a:gd name="connsiteX1" fmla="*/ 449999 w 899998"/>
              <a:gd name="connsiteY1" fmla="*/ 0 h 899998"/>
              <a:gd name="connsiteX2" fmla="*/ 899998 w 899998"/>
              <a:gd name="connsiteY2" fmla="*/ 449999 h 899998"/>
              <a:gd name="connsiteX3" fmla="*/ 449999 w 899998"/>
              <a:gd name="connsiteY3" fmla="*/ 899998 h 899998"/>
              <a:gd name="connsiteX4" fmla="*/ 0 w 899998"/>
              <a:gd name="connsiteY4" fmla="*/ 449999 h 89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8" h="899998">
                <a:moveTo>
                  <a:pt x="0" y="449999"/>
                </a:moveTo>
                <a:cubicBezTo>
                  <a:pt x="0" y="201471"/>
                  <a:pt x="201471" y="0"/>
                  <a:pt x="449999" y="0"/>
                </a:cubicBezTo>
                <a:cubicBezTo>
                  <a:pt x="698527" y="0"/>
                  <a:pt x="899998" y="201471"/>
                  <a:pt x="899998" y="449999"/>
                </a:cubicBezTo>
                <a:cubicBezTo>
                  <a:pt x="899998" y="698527"/>
                  <a:pt x="698527" y="899998"/>
                  <a:pt x="449999" y="899998"/>
                </a:cubicBezTo>
                <a:cubicBezTo>
                  <a:pt x="201471" y="899998"/>
                  <a:pt x="0" y="698527"/>
                  <a:pt x="0" y="44999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03</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8" name="任意形状 17"/>
          <p:cNvSpPr/>
          <p:nvPr>
            <p:custDataLst>
              <p:tags r:id="rId5"/>
            </p:custDataLst>
          </p:nvPr>
        </p:nvSpPr>
        <p:spPr>
          <a:xfrm>
            <a:off x="3095627" y="3593749"/>
            <a:ext cx="747899" cy="747899"/>
          </a:xfrm>
          <a:custGeom>
            <a:avLst/>
            <a:gdLst>
              <a:gd name="connsiteX0" fmla="*/ 0 w 899998"/>
              <a:gd name="connsiteY0" fmla="*/ 449999 h 899998"/>
              <a:gd name="connsiteX1" fmla="*/ 449999 w 899998"/>
              <a:gd name="connsiteY1" fmla="*/ 0 h 899998"/>
              <a:gd name="connsiteX2" fmla="*/ 899998 w 899998"/>
              <a:gd name="connsiteY2" fmla="*/ 449999 h 899998"/>
              <a:gd name="connsiteX3" fmla="*/ 449999 w 899998"/>
              <a:gd name="connsiteY3" fmla="*/ 899998 h 899998"/>
              <a:gd name="connsiteX4" fmla="*/ 0 w 899998"/>
              <a:gd name="connsiteY4" fmla="*/ 449999 h 89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8" h="899998">
                <a:moveTo>
                  <a:pt x="0" y="449999"/>
                </a:moveTo>
                <a:cubicBezTo>
                  <a:pt x="0" y="201471"/>
                  <a:pt x="201471" y="0"/>
                  <a:pt x="449999" y="0"/>
                </a:cubicBezTo>
                <a:cubicBezTo>
                  <a:pt x="698527" y="0"/>
                  <a:pt x="899998" y="201471"/>
                  <a:pt x="899998" y="449999"/>
                </a:cubicBezTo>
                <a:cubicBezTo>
                  <a:pt x="899998" y="698527"/>
                  <a:pt x="698527" y="899998"/>
                  <a:pt x="449999" y="899998"/>
                </a:cubicBezTo>
                <a:cubicBezTo>
                  <a:pt x="201471" y="899998"/>
                  <a:pt x="0" y="698527"/>
                  <a:pt x="0" y="449999"/>
                </a:cubicBezTo>
                <a:close/>
              </a:path>
            </a:pathLst>
          </a:custGeom>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148707" tIns="148707" rIns="148707" bIns="148707" numCol="1" spcCol="1270" anchor="ctr" anchorCtr="0">
            <a:noAutofit/>
          </a:bodyPr>
          <a:p>
            <a:pPr algn="ctr" defTabSz="1111250">
              <a:lnSpc>
                <a:spcPct val="90000"/>
              </a:lnSpc>
              <a:spcBef>
                <a:spcPct val="0"/>
              </a:spcBef>
              <a:spcAft>
                <a:spcPct val="35000"/>
              </a:spcAft>
            </a:pPr>
            <a:r>
              <a:rPr lang="en-US" altLang="zh-CN" b="1" dirty="0">
                <a:solidFill>
                  <a:srgbClr val="FFFFFF"/>
                </a:solidFill>
                <a:latin typeface="微软雅黑" panose="020B0503020204020204" pitchFamily="34" charset="-122"/>
                <a:ea typeface="微软雅黑" panose="020B0503020204020204" pitchFamily="34" charset="-122"/>
              </a:rPr>
              <a:t>04</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0" name="Shape 1306"/>
          <p:cNvSpPr/>
          <p:nvPr>
            <p:custDataLst>
              <p:tags r:id="rId6"/>
            </p:custDataLst>
          </p:nvPr>
        </p:nvSpPr>
        <p:spPr>
          <a:xfrm rot="2700000">
            <a:off x="5127431" y="3183741"/>
            <a:ext cx="443350" cy="19674"/>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21" name="Shape 1308"/>
          <p:cNvSpPr/>
          <p:nvPr>
            <p:custDataLst>
              <p:tags r:id="rId7"/>
            </p:custDataLst>
          </p:nvPr>
        </p:nvSpPr>
        <p:spPr>
          <a:xfrm rot="8100000">
            <a:off x="5127431" y="4720484"/>
            <a:ext cx="443350" cy="19674"/>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22" name="Shape 1309"/>
          <p:cNvSpPr/>
          <p:nvPr>
            <p:custDataLst>
              <p:tags r:id="rId8"/>
            </p:custDataLst>
          </p:nvPr>
        </p:nvSpPr>
        <p:spPr>
          <a:xfrm rot="18900000">
            <a:off x="3576120" y="3183741"/>
            <a:ext cx="443350" cy="19674"/>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23" name="Shape 1310"/>
          <p:cNvSpPr/>
          <p:nvPr>
            <p:custDataLst>
              <p:tags r:id="rId9"/>
            </p:custDataLst>
          </p:nvPr>
        </p:nvSpPr>
        <p:spPr>
          <a:xfrm rot="13500000">
            <a:off x="3564839" y="4720485"/>
            <a:ext cx="443350" cy="19674"/>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rgbClr val="FFFFFF">
                <a:lumMod val="65000"/>
              </a:srgbClr>
            </a:solidFill>
            <a:prstDash val="solid"/>
            <a:miter lim="400000"/>
            <a:tailEnd type="triangle" w="med" len="med"/>
          </a:ln>
          <a:effectLst/>
        </p:spPr>
        <p:txBody>
          <a:bodyPr wrap="square" lIns="0" tIns="0" rIns="0" bIns="0" numCol="1" anchor="ctr">
            <a:noAutofit/>
          </a:bodyPr>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750">
              <a:solidFill>
                <a:srgbClr val="4C4C4C"/>
              </a:solidFill>
              <a:latin typeface="微软雅黑" panose="020B0503020204020204" pitchFamily="34" charset="-122"/>
              <a:ea typeface="微软雅黑" panose="020B0503020204020204" pitchFamily="34" charset="-122"/>
              <a:cs typeface="Lato Light"/>
              <a:sym typeface="Helvetica Neue Light"/>
            </a:endParaRPr>
          </a:p>
        </p:txBody>
      </p:sp>
      <p:sp>
        <p:nvSpPr>
          <p:cNvPr id="19" name="文本框 18"/>
          <p:cNvSpPr txBox="1"/>
          <p:nvPr>
            <p:custDataLst>
              <p:tags r:id="rId10"/>
            </p:custDataLst>
          </p:nvPr>
        </p:nvSpPr>
        <p:spPr>
          <a:xfrm>
            <a:off x="5513070" y="2464435"/>
            <a:ext cx="2905760" cy="775335"/>
          </a:xfrm>
          <a:prstGeom prst="rect">
            <a:avLst/>
          </a:prstGeom>
          <a:noFill/>
        </p:spPr>
        <p:txBody>
          <a:bodyPr wrap="square" rtlCol="0" anchor="ctr">
            <a:normAutofit fontScale="50000"/>
          </a:bodyPr>
          <a:p>
            <a:pPr>
              <a:lnSpc>
                <a:spcPct val="120000"/>
              </a:lnSpc>
              <a:defRPr/>
            </a:pPr>
            <a:r>
              <a:rPr lang="zh-CN" altLang="en-US" dirty="0">
                <a:ea typeface="黑体" panose="02010609060101010101" pitchFamily="49" charset="-122"/>
                <a:cs typeface="+mn-cs"/>
                <a:sym typeface="+mn-ea"/>
              </a:rPr>
              <a:t>熟悉社区卫生服务</a:t>
            </a:r>
            <a:r>
              <a:rPr lang="zh-CN" altLang="en-US" dirty="0">
                <a:solidFill>
                  <a:srgbClr val="CC0000"/>
                </a:solidFill>
                <a:ea typeface="黑体" panose="02010609060101010101" pitchFamily="49" charset="-122"/>
                <a:cs typeface="+mn-cs"/>
                <a:sym typeface="+mn-ea"/>
              </a:rPr>
              <a:t>团队合作的服务模式</a:t>
            </a:r>
            <a:r>
              <a:rPr lang="zh-CN" altLang="en-US" dirty="0">
                <a:ea typeface="黑体" panose="02010609060101010101" pitchFamily="49" charset="-122"/>
                <a:cs typeface="+mn-cs"/>
                <a:sym typeface="+mn-ea"/>
              </a:rPr>
              <a:t>及</a:t>
            </a:r>
            <a:r>
              <a:rPr lang="zh-CN" altLang="en-US" dirty="0">
                <a:solidFill>
                  <a:srgbClr val="FF0000"/>
                </a:solidFill>
                <a:ea typeface="黑体" panose="02010609060101010101" pitchFamily="49" charset="-122"/>
                <a:cs typeface="+mn-cs"/>
                <a:sym typeface="+mn-ea"/>
              </a:rPr>
              <a:t>团队建设</a:t>
            </a:r>
            <a:r>
              <a:rPr lang="zh-CN" altLang="en-US" dirty="0">
                <a:ea typeface="黑体" panose="02010609060101010101" pitchFamily="49" charset="-122"/>
                <a:cs typeface="+mn-cs"/>
                <a:sym typeface="+mn-ea"/>
              </a:rPr>
              <a:t>的技术、意义和程序；掌握人际交流技术；与社区管理者沟通，掌握</a:t>
            </a:r>
            <a:r>
              <a:rPr lang="zh-CN" altLang="en-US" dirty="0">
                <a:solidFill>
                  <a:srgbClr val="CC0000"/>
                </a:solidFill>
                <a:ea typeface="黑体" panose="02010609060101010101" pitchFamily="49" charset="-122"/>
                <a:cs typeface="+mn-cs"/>
                <a:sym typeface="+mn-ea"/>
              </a:rPr>
              <a:t>病人满意度调查</a:t>
            </a:r>
            <a:r>
              <a:rPr lang="zh-CN" altLang="en-US" dirty="0">
                <a:ea typeface="黑体" panose="02010609060101010101" pitchFamily="49" charset="-122"/>
                <a:cs typeface="+mn-cs"/>
                <a:sym typeface="+mn-ea"/>
              </a:rPr>
              <a:t>方法。进行</a:t>
            </a:r>
            <a:r>
              <a:rPr lang="en-US" altLang="zh-CN">
                <a:ea typeface="黑体" panose="02010609060101010101" pitchFamily="49" charset="-122"/>
                <a:cs typeface="+mn-cs"/>
                <a:sym typeface="+mn-ea"/>
              </a:rPr>
              <a:t>1</a:t>
            </a:r>
            <a:r>
              <a:rPr lang="zh-CN" altLang="en-US" dirty="0">
                <a:ea typeface="黑体" panose="02010609060101010101" pitchFamily="49" charset="-122"/>
                <a:cs typeface="+mn-cs"/>
                <a:sym typeface="+mn-ea"/>
              </a:rPr>
              <a:t>次满意度调查。 </a:t>
            </a:r>
            <a:r>
              <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rPr>
              <a:t> </a:t>
            </a:r>
            <a:endPar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1"/>
            </p:custDataLst>
          </p:nvPr>
        </p:nvSpPr>
        <p:spPr>
          <a:xfrm>
            <a:off x="6173470" y="3696970"/>
            <a:ext cx="2546350" cy="999490"/>
          </a:xfrm>
          <a:prstGeom prst="rect">
            <a:avLst/>
          </a:prstGeom>
          <a:noFill/>
        </p:spPr>
        <p:txBody>
          <a:bodyPr wrap="square" rtlCol="0" anchor="ctr">
            <a:normAutofit fontScale="50000"/>
          </a:bodyPr>
          <a:p>
            <a:pPr>
              <a:lnSpc>
                <a:spcPct val="120000"/>
              </a:lnSpc>
              <a:defRPr/>
            </a:pPr>
            <a:r>
              <a:rPr lang="zh-CN" altLang="en-US" dirty="0">
                <a:ea typeface="黑体" panose="02010609060101010101" pitchFamily="49" charset="-122"/>
                <a:cs typeface="+mn-cs"/>
                <a:sym typeface="+mn-ea"/>
              </a:rPr>
              <a:t>掌握全科医疗</a:t>
            </a:r>
            <a:r>
              <a:rPr lang="zh-CN" altLang="en-US" dirty="0">
                <a:solidFill>
                  <a:srgbClr val="CC0000"/>
                </a:solidFill>
                <a:ea typeface="黑体" panose="02010609060101010101" pitchFamily="49" charset="-122"/>
                <a:cs typeface="+mn-cs"/>
                <a:sym typeface="+mn-ea"/>
              </a:rPr>
              <a:t>服务质量管理</a:t>
            </a:r>
            <a:r>
              <a:rPr lang="zh-CN" altLang="en-US" dirty="0">
                <a:ea typeface="黑体" panose="02010609060101010101" pitchFamily="49" charset="-122"/>
                <a:cs typeface="+mn-cs"/>
                <a:sym typeface="+mn-ea"/>
              </a:rPr>
              <a:t>，熟悉全科医疗服务中的整体质量管理的方法、常用的质量指标、评价方法和程序。了解卫生经济学基本理论、方法和医疗保险有关知识在社区卫生服务中的应用。</a:t>
            </a:r>
            <a:r>
              <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rPr>
              <a:t> </a:t>
            </a:r>
            <a:endPar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12"/>
            </p:custDataLst>
          </p:nvPr>
        </p:nvSpPr>
        <p:spPr>
          <a:xfrm>
            <a:off x="1489075" y="4895215"/>
            <a:ext cx="2664460" cy="618490"/>
          </a:xfrm>
          <a:prstGeom prst="rect">
            <a:avLst/>
          </a:prstGeom>
          <a:noFill/>
        </p:spPr>
        <p:txBody>
          <a:bodyPr wrap="square" rtlCol="0" anchor="ctr">
            <a:normAutofit fontScale="50000"/>
          </a:bodyPr>
          <a:p>
            <a:pPr algn="r">
              <a:lnSpc>
                <a:spcPct val="120000"/>
              </a:lnSpc>
              <a:defRPr/>
            </a:pPr>
            <a:r>
              <a:rPr lang="zh-CN" altLang="en-US" dirty="0">
                <a:ea typeface="黑体" panose="02010609060101010101" pitchFamily="49" charset="-122"/>
                <a:cs typeface="+mn-cs"/>
                <a:sym typeface="+mn-ea"/>
              </a:rPr>
              <a:t>熟悉社区卫生服务机构的设置、管理要求和</a:t>
            </a:r>
            <a:r>
              <a:rPr lang="zh-CN" altLang="en-US" dirty="0">
                <a:solidFill>
                  <a:srgbClr val="CC0000"/>
                </a:solidFill>
                <a:ea typeface="黑体" panose="02010609060101010101" pitchFamily="49" charset="-122"/>
                <a:cs typeface="+mn-cs"/>
                <a:sym typeface="+mn-ea"/>
              </a:rPr>
              <a:t>医疗、药品、财务与信息等管理</a:t>
            </a:r>
            <a:r>
              <a:rPr lang="zh-CN" altLang="en-US" dirty="0">
                <a:ea typeface="黑体" panose="02010609060101010101" pitchFamily="49" charset="-122"/>
                <a:cs typeface="+mn-cs"/>
                <a:sym typeface="+mn-ea"/>
              </a:rPr>
              <a:t>原则及程序。</a:t>
            </a:r>
            <a:r>
              <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rPr>
              <a:t>。 </a:t>
            </a:r>
            <a:endPar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13"/>
            </p:custDataLst>
          </p:nvPr>
        </p:nvSpPr>
        <p:spPr>
          <a:xfrm flipH="1">
            <a:off x="574040" y="3521075"/>
            <a:ext cx="2454910" cy="1045210"/>
          </a:xfrm>
          <a:prstGeom prst="rect">
            <a:avLst/>
          </a:prstGeom>
          <a:noFill/>
        </p:spPr>
        <p:txBody>
          <a:bodyPr wrap="square" rtlCol="0" anchor="ctr">
            <a:normAutofit fontScale="50000"/>
          </a:bodyPr>
          <a:p>
            <a:pPr algn="l">
              <a:lnSpc>
                <a:spcPct val="100000"/>
              </a:lnSpc>
            </a:pPr>
            <a:r>
              <a:rPr lang="zh-CN" altLang="en-US" dirty="0">
                <a:ea typeface="黑体" panose="02010609060101010101" pitchFamily="49" charset="-122"/>
                <a:cs typeface="+mn-cs"/>
                <a:sym typeface="+mn-ea"/>
              </a:rPr>
              <a:t>熟悉与社区卫生服务有关的卫生</a:t>
            </a:r>
            <a:r>
              <a:rPr lang="zh-CN" altLang="en-US" dirty="0">
                <a:solidFill>
                  <a:srgbClr val="CC0000"/>
                </a:solidFill>
                <a:ea typeface="黑体" panose="02010609060101010101" pitchFamily="49" charset="-122"/>
                <a:cs typeface="+mn-cs"/>
                <a:sym typeface="+mn-ea"/>
              </a:rPr>
              <a:t>法律、法规</a:t>
            </a:r>
            <a:r>
              <a:rPr lang="zh-CN" altLang="en-US" dirty="0">
                <a:ea typeface="黑体" panose="02010609060101010101" pitchFamily="49" charset="-122"/>
                <a:cs typeface="+mn-cs"/>
                <a:sym typeface="+mn-ea"/>
              </a:rPr>
              <a:t>（如食品卫生法、药品管理法、传染病防治法、母婴保护法、医师法、医疗事故处理办法）在社区中的实施要点。掌握有关病人权益和医生权益的知识。</a:t>
            </a:r>
            <a:endParaRPr lang="zh-CN" altLang="en-US" dirty="0">
              <a:latin typeface="Arial" panose="020B0604020202020204" pitchFamily="34" charset="0"/>
              <a:ea typeface="黑体" panose="02010609060101010101" pitchFamily="49" charset="-122"/>
            </a:endParaRPr>
          </a:p>
          <a:p>
            <a:pPr algn="r">
              <a:lnSpc>
                <a:spcPct val="120000"/>
              </a:lnSpc>
              <a:defRPr/>
            </a:pPr>
            <a:endParaRPr lang="zh-CN" altLang="en-US" sz="900" kern="0" spc="150" dirty="0">
              <a:solidFill>
                <a:srgbClr val="222222">
                  <a:lumMod val="75000"/>
                  <a:lumOff val="25000"/>
                </a:srgb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4"/>
          <a:srcRect l="27455" t="13010" r="23667" b="7919"/>
          <a:stretch>
            <a:fillRect/>
          </a:stretch>
        </p:blipFill>
        <p:spPr>
          <a:xfrm>
            <a:off x="8031480" y="31115"/>
            <a:ext cx="1024255" cy="12426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3"/>
          <p:cNvSpPr>
            <a:spLocks noGrp="1"/>
          </p:cNvSpPr>
          <p:nvPr>
            <p:ph type="title"/>
          </p:nvPr>
        </p:nvSpPr>
        <p:spPr>
          <a:xfrm>
            <a:off x="1380490" y="1193800"/>
            <a:ext cx="7608570" cy="723900"/>
          </a:xfrm>
        </p:spPr>
        <p:txBody>
          <a:bodyPr anchor="b"/>
          <a:lstStyle/>
          <a:p>
            <a:r>
              <a:rPr lang="zh-CN" altLang="en-US" sz="3600" kern="1200" dirty="0" smtClean="0">
                <a:solidFill>
                  <a:schemeClr val="accent5">
                    <a:lumMod val="25000"/>
                  </a:schemeClr>
                </a:solidFill>
                <a:latin typeface="+mj-lt"/>
                <a:ea typeface="+mj-ea"/>
                <a:cs typeface="+mj-cs"/>
                <a:sym typeface="Arial" panose="020B0604020202020204" pitchFamily="34" charset="0"/>
              </a:rPr>
              <a:t>上海市全科住院医生规范化培训考核</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pic>
        <p:nvPicPr>
          <p:cNvPr id="71682" name="内容占位符 4"/>
          <p:cNvPicPr>
            <a:picLocks noGrp="1" noChangeAspect="1"/>
          </p:cNvPicPr>
          <p:nvPr>
            <p:ph sz="half" idx="1"/>
          </p:nvPr>
        </p:nvPicPr>
        <p:blipFill>
          <a:blip r:embed="rId1"/>
          <a:srcRect l="1247"/>
          <a:stretch>
            <a:fillRect/>
          </a:stretch>
        </p:blipFill>
        <p:spPr>
          <a:xfrm>
            <a:off x="520700" y="2929255"/>
            <a:ext cx="5013960" cy="3595370"/>
          </a:xfrm>
        </p:spPr>
      </p:pic>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Props>
              </a:ext>
            </a:extLst>
          </a:blip>
          <a:srcRect/>
          <a:stretch>
            <a:fillRect/>
          </a:stretch>
        </p:blipFill>
        <p:spPr>
          <a:xfrm>
            <a:off x="5704205" y="2026285"/>
            <a:ext cx="2672715" cy="2007235"/>
          </a:xfrm>
          <a:prstGeom prst="rect">
            <a:avLst/>
          </a:prstGeom>
        </p:spPr>
      </p:pic>
      <p:pic>
        <p:nvPicPr>
          <p:cNvPr id="4" name="图片 3"/>
          <p:cNvPicPr>
            <a:picLocks noChangeAspect="1"/>
          </p:cNvPicPr>
          <p:nvPr/>
        </p:nvPicPr>
        <p:blipFill>
          <a:blip r:embed="rId4">
            <a:extLst>
              <a:ext uri="{BEBA8EAE-BF5A-486C-A8C5-ECC9F3942E4B}">
                <a14:imgProps xmlns:a14="http://schemas.microsoft.com/office/drawing/2010/main">
                  <a14:imgLayer r:embed="rId5"/>
                </a14:imgProps>
              </a:ext>
            </a:extLst>
          </a:blip>
          <a:srcRect/>
          <a:stretch>
            <a:fillRect/>
          </a:stretch>
        </p:blipFill>
        <p:spPr>
          <a:xfrm>
            <a:off x="5694680" y="4138930"/>
            <a:ext cx="2682240" cy="2017395"/>
          </a:xfrm>
          <a:prstGeom prst="rect">
            <a:avLst/>
          </a:prstGeom>
        </p:spPr>
      </p:pic>
      <p:sp>
        <p:nvSpPr>
          <p:cNvPr id="7" name="文本框 6"/>
          <p:cNvSpPr txBox="1"/>
          <p:nvPr/>
        </p:nvSpPr>
        <p:spPr>
          <a:xfrm>
            <a:off x="2366645" y="2236470"/>
            <a:ext cx="3168015" cy="681990"/>
          </a:xfrm>
          <a:prstGeom prst="rect">
            <a:avLst/>
          </a:prstGeom>
          <a:noFill/>
        </p:spPr>
        <p:txBody>
          <a:bodyPr wrap="square" rtlCol="0">
            <a:spAutoFit/>
          </a:bodyPr>
          <a:lstStyle/>
          <a:p>
            <a:r>
              <a:rPr lang="zh-CN" altLang="en-US" sz="3200" b="1">
                <a:solidFill>
                  <a:srgbClr val="FF0000"/>
                </a:solidFill>
              </a:rPr>
              <a:t>执业医师资格</a:t>
            </a:r>
            <a:endParaRPr lang="zh-CN" altLang="en-US" sz="3200" b="1">
              <a:solidFill>
                <a:srgbClr val="FF0000"/>
              </a:solidFill>
            </a:endParaRPr>
          </a:p>
        </p:txBody>
      </p:sp>
      <p:pic>
        <p:nvPicPr>
          <p:cNvPr id="6" name="图片 5"/>
          <p:cNvPicPr>
            <a:picLocks noChangeAspect="1"/>
          </p:cNvPicPr>
          <p:nvPr/>
        </p:nvPicPr>
        <p:blipFill>
          <a:blip r:embed="rId6"/>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88065"/>
          <p:cNvSpPr>
            <a:spLocks noGrp="1"/>
          </p:cNvSpPr>
          <p:nvPr>
            <p:ph type="title"/>
          </p:nvPr>
        </p:nvSpPr>
        <p:spPr>
          <a:xfrm>
            <a:off x="1259523" y="1273493"/>
            <a:ext cx="7561262" cy="720725"/>
          </a:xfrm>
        </p:spPr>
        <p:txBody>
          <a:bodyPr anchor="ctr"/>
          <a:lstStyle/>
          <a:p>
            <a:pPr algn="l"/>
            <a:r>
              <a:rPr lang="zh-CN" altLang="en-US" sz="3600" kern="1200" dirty="0">
                <a:solidFill>
                  <a:srgbClr val="1B3655"/>
                </a:solidFill>
                <a:latin typeface="+mj-ea"/>
                <a:ea typeface="+mj-ea"/>
                <a:cs typeface="+mj-cs"/>
                <a:sym typeface="Arial" panose="020B0604020202020204" pitchFamily="34" charset="0"/>
              </a:rPr>
              <a:t>（三）全科医生岗位培训和转岗培训</a:t>
            </a:r>
            <a:endParaRPr lang="zh-CN" altLang="en-US" sz="3600" kern="1200" dirty="0">
              <a:solidFill>
                <a:srgbClr val="1B3655"/>
              </a:solidFill>
              <a:latin typeface="+mj-ea"/>
              <a:ea typeface="+mj-ea"/>
              <a:cs typeface="+mj-cs"/>
              <a:sym typeface="Arial" panose="020B0604020202020204" pitchFamily="34" charset="0"/>
            </a:endParaRPr>
          </a:p>
        </p:txBody>
      </p:sp>
      <p:sp>
        <p:nvSpPr>
          <p:cNvPr id="73730" name="矩形 88067"/>
          <p:cNvSpPr/>
          <p:nvPr/>
        </p:nvSpPr>
        <p:spPr>
          <a:xfrm>
            <a:off x="611188" y="2349500"/>
            <a:ext cx="8137525" cy="641350"/>
          </a:xfrm>
          <a:prstGeom prst="rect">
            <a:avLst/>
          </a:prstGeom>
          <a:solidFill>
            <a:srgbClr val="FFCC00"/>
          </a:solidFill>
          <a:ln w="9525">
            <a:noFill/>
          </a:ln>
        </p:spPr>
        <p:txBody>
          <a:bodyPr>
            <a:spAutoFit/>
          </a:bodyPr>
          <a:lstStyle/>
          <a:p>
            <a:pPr lvl="0" eaLnBrk="0" hangingPunct="0">
              <a:lnSpc>
                <a:spcPct val="100000"/>
              </a:lnSpc>
              <a:buClr>
                <a:srgbClr val="0BD0D9"/>
              </a:buClr>
              <a:buSzPct val="95000"/>
              <a:buFont typeface="Wingdings 2" panose="05020102010507070707" pitchFamily="18" charset="2"/>
            </a:pPr>
            <a:r>
              <a:rPr lang="zh-CN" altLang="en-US" b="1" dirty="0">
                <a:solidFill>
                  <a:schemeClr val="accent2"/>
                </a:solidFill>
                <a:latin typeface="Constantia" panose="02030602050306030303" pitchFamily="18" charset="0"/>
                <a:ea typeface="华文楷体" panose="02010600040101010101" charset="-122"/>
              </a:rPr>
              <a:t>培训对象</a:t>
            </a:r>
            <a:r>
              <a:rPr lang="zh-CN" altLang="en-US" dirty="0">
                <a:latin typeface="Constantia" panose="02030602050306030303" pitchFamily="18" charset="0"/>
                <a:ea typeface="黑体" panose="02010609060101010101" pitchFamily="49" charset="-122"/>
              </a:rPr>
              <a:t>：在基层卫生医疗机构中从事医疗工作、尚未达到全科医生转岗培训合格要求的临床执业（助理）医生。</a:t>
            </a:r>
            <a:endParaRPr lang="zh-CN" altLang="en-US" dirty="0">
              <a:latin typeface="Constantia" panose="02030602050306030303" pitchFamily="18" charset="0"/>
              <a:ea typeface="黑体" panose="02010609060101010101" pitchFamily="49" charset="-122"/>
            </a:endParaRPr>
          </a:p>
        </p:txBody>
      </p:sp>
      <p:sp>
        <p:nvSpPr>
          <p:cNvPr id="73731" name="矩形 88068"/>
          <p:cNvSpPr/>
          <p:nvPr/>
        </p:nvSpPr>
        <p:spPr>
          <a:xfrm>
            <a:off x="611188" y="3357563"/>
            <a:ext cx="8134350" cy="641350"/>
          </a:xfrm>
          <a:prstGeom prst="rect">
            <a:avLst/>
          </a:prstGeom>
          <a:solidFill>
            <a:srgbClr val="33CCCC"/>
          </a:solidFill>
          <a:ln w="9525">
            <a:noFill/>
          </a:ln>
        </p:spPr>
        <p:txBody>
          <a:bodyPr>
            <a:spAutoFit/>
          </a:bodyPr>
          <a:lstStyle/>
          <a:p>
            <a:pPr lvl="0">
              <a:lnSpc>
                <a:spcPct val="100000"/>
              </a:lnSpc>
              <a:spcBef>
                <a:spcPct val="0"/>
              </a:spcBef>
            </a:pPr>
            <a:r>
              <a:rPr lang="zh-CN" altLang="en-US" b="1" dirty="0">
                <a:solidFill>
                  <a:schemeClr val="accent2"/>
                </a:solidFill>
                <a:latin typeface="黑体" panose="02010609060101010101" pitchFamily="49" charset="-122"/>
                <a:ea typeface="黑体" panose="02010609060101010101" pitchFamily="49" charset="-122"/>
              </a:rPr>
              <a:t>培训时间</a:t>
            </a:r>
            <a:r>
              <a:rPr lang="zh-CN" altLang="en-US" dirty="0">
                <a:latin typeface="黑体" panose="02010609060101010101" pitchFamily="49" charset="-122"/>
                <a:ea typeface="黑体" panose="02010609060101010101" pitchFamily="49" charset="-122"/>
              </a:rPr>
              <a:t>：不少于</a:t>
            </a:r>
            <a:r>
              <a:rPr lang="en-US" altLang="zh-CN">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月，理论培训不少于</a:t>
            </a:r>
            <a:r>
              <a:rPr lang="en-US" altLang="zh-CN">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月（</a:t>
            </a:r>
            <a:r>
              <a:rPr lang="en-US" altLang="zh-CN">
                <a:latin typeface="黑体" panose="02010609060101010101" pitchFamily="49" charset="-122"/>
                <a:ea typeface="黑体" panose="02010609060101010101" pitchFamily="49" charset="-122"/>
              </a:rPr>
              <a:t>160</a:t>
            </a:r>
            <a:r>
              <a:rPr lang="zh-CN" altLang="en-US" dirty="0">
                <a:latin typeface="黑体" panose="02010609060101010101" pitchFamily="49" charset="-122"/>
                <a:ea typeface="黑体" panose="02010609060101010101" pitchFamily="49" charset="-122"/>
              </a:rPr>
              <a:t>学时），临床培训不少于</a:t>
            </a:r>
            <a:r>
              <a:rPr lang="en-US" altLang="zh-CN">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月，基层培训不少于</a:t>
            </a:r>
            <a:r>
              <a:rPr lang="en-US" altLang="zh-CN">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月。全部培训</a:t>
            </a:r>
            <a:r>
              <a:rPr lang="en-US" altLang="zh-CN">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年完成。</a:t>
            </a:r>
            <a:endParaRPr lang="zh-CN" altLang="en-US" dirty="0">
              <a:latin typeface="黑体" panose="02010609060101010101" pitchFamily="49" charset="-122"/>
              <a:ea typeface="黑体" panose="02010609060101010101" pitchFamily="49" charset="-122"/>
            </a:endParaRPr>
          </a:p>
        </p:txBody>
      </p:sp>
      <p:sp>
        <p:nvSpPr>
          <p:cNvPr id="73732" name="矩形 88069"/>
          <p:cNvSpPr/>
          <p:nvPr/>
        </p:nvSpPr>
        <p:spPr>
          <a:xfrm>
            <a:off x="611188" y="4365625"/>
            <a:ext cx="8135937" cy="641350"/>
          </a:xfrm>
          <a:prstGeom prst="rect">
            <a:avLst/>
          </a:prstGeom>
          <a:solidFill>
            <a:srgbClr val="00FF00"/>
          </a:solidFill>
          <a:ln w="9525">
            <a:noFill/>
          </a:ln>
        </p:spPr>
        <p:txBody>
          <a:bodyPr>
            <a:spAutoFit/>
          </a:bodyPr>
          <a:lstStyle/>
          <a:p>
            <a:pPr lvl="0">
              <a:lnSpc>
                <a:spcPct val="100000"/>
              </a:lnSpc>
              <a:spcBef>
                <a:spcPct val="0"/>
              </a:spcBef>
            </a:pPr>
            <a:r>
              <a:rPr lang="zh-CN" altLang="en-US" dirty="0">
                <a:latin typeface="Constantia" panose="02030602050306030303" pitchFamily="18" charset="0"/>
                <a:ea typeface="黑体" panose="02010609060101010101" pitchFamily="49" charset="-122"/>
              </a:rPr>
              <a:t>培训方式：按需分程、必修与选修相结合，具体可采用集中、分段或远程式理论培训、科室轮转、基层实践等形式。</a:t>
            </a:r>
            <a:endParaRPr lang="zh-CN" altLang="en-US" dirty="0">
              <a:latin typeface="Constantia" panose="02030602050306030303" pitchFamily="18" charset="0"/>
              <a:ea typeface="黑体" panose="02010609060101010101" pitchFamily="49" charset="-122"/>
            </a:endParaRPr>
          </a:p>
        </p:txBody>
      </p:sp>
      <p:sp>
        <p:nvSpPr>
          <p:cNvPr id="73733" name="矩形 88070"/>
          <p:cNvSpPr/>
          <p:nvPr/>
        </p:nvSpPr>
        <p:spPr>
          <a:xfrm>
            <a:off x="611188" y="5373688"/>
            <a:ext cx="8064500" cy="366712"/>
          </a:xfrm>
          <a:prstGeom prst="rect">
            <a:avLst/>
          </a:prstGeom>
          <a:solidFill>
            <a:srgbClr val="FF6600"/>
          </a:solidFill>
          <a:ln w="9525">
            <a:noFill/>
          </a:ln>
        </p:spPr>
        <p:txBody>
          <a:bodyPr>
            <a:spAutoFit/>
          </a:bodyPr>
          <a:lstStyle/>
          <a:p>
            <a:pPr lvl="0" eaLnBrk="0" hangingPunct="0">
              <a:lnSpc>
                <a:spcPct val="100000"/>
              </a:lnSpc>
              <a:buClr>
                <a:srgbClr val="0BD0D9"/>
              </a:buClr>
              <a:buSzPct val="95000"/>
              <a:buFont typeface="Wingdings 2" panose="05020102010507070707" pitchFamily="18" charset="2"/>
            </a:pPr>
            <a:r>
              <a:rPr lang="zh-CN" altLang="en-US" dirty="0">
                <a:latin typeface="Constantia" panose="02030602050306030303" pitchFamily="18" charset="0"/>
                <a:ea typeface="黑体" panose="02010609060101010101" pitchFamily="49" charset="-122"/>
              </a:rPr>
              <a:t>培训内容和要求：</a:t>
            </a:r>
            <a:r>
              <a:rPr lang="en-US" altLang="zh-CN">
                <a:latin typeface="Constantia" panose="02030602050306030303" pitchFamily="18" charset="0"/>
                <a:ea typeface="黑体" panose="02010609060101010101" pitchFamily="49" charset="-122"/>
              </a:rPr>
              <a:t>《</a:t>
            </a:r>
            <a:r>
              <a:rPr lang="zh-CN" altLang="en-US" dirty="0">
                <a:latin typeface="Constantia" panose="02030602050306030303" pitchFamily="18" charset="0"/>
                <a:ea typeface="黑体" panose="02010609060101010101" pitchFamily="49" charset="-122"/>
              </a:rPr>
              <a:t>基层医疗卫生机构全科医生转岗培训大纲</a:t>
            </a:r>
            <a:r>
              <a:rPr lang="en-US" altLang="zh-CN">
                <a:latin typeface="Constantia" panose="02030602050306030303" pitchFamily="18" charset="0"/>
                <a:ea typeface="黑体" panose="02010609060101010101" pitchFamily="49" charset="-122"/>
              </a:rPr>
              <a:t>》</a:t>
            </a:r>
            <a:endParaRPr lang="en-US" altLang="zh-CN">
              <a:latin typeface="Constantia" panose="02030602050306030303"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3"/>
          <p:cNvGrpSpPr/>
          <p:nvPr/>
        </p:nvGrpSpPr>
        <p:grpSpPr>
          <a:xfrm>
            <a:off x="900113" y="977900"/>
            <a:ext cx="1546225" cy="1152525"/>
            <a:chOff x="0" y="0"/>
            <a:chExt cx="2436" cy="1814"/>
          </a:xfrm>
        </p:grpSpPr>
        <p:sp>
          <p:nvSpPr>
            <p:cNvPr id="37890"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37891"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20" name="Rectangle 7"/>
          <p:cNvSpPr txBox="1"/>
          <p:nvPr>
            <p:custDataLst>
              <p:tags r:id="rId3"/>
            </p:custDataLst>
          </p:nvPr>
        </p:nvSpPr>
        <p:spPr>
          <a:xfrm>
            <a:off x="971550" y="2420938"/>
            <a:ext cx="6118225" cy="3984625"/>
          </a:xfrm>
          <a:prstGeom prst="rect">
            <a:avLst/>
          </a:prstGeom>
          <a:noFill/>
          <a:ln w="9525">
            <a:noFill/>
          </a:ln>
        </p:spPr>
        <p:txBody>
          <a:bodyPr/>
          <a:lstStyle/>
          <a:p>
            <a:pPr marL="514350" lvl="0" indent="-514350" algn="just">
              <a:lnSpc>
                <a:spcPct val="150000"/>
              </a:lnSpc>
              <a:spcBef>
                <a:spcPct val="0"/>
              </a:spcBef>
              <a:spcAft>
                <a:spcPct val="50000"/>
              </a:spcAft>
              <a:buClr>
                <a:srgbClr val="000000"/>
              </a:buClr>
              <a:buFont typeface="+mj-ea"/>
              <a:buAutoNum type="ea1JpnChsDbPeriod"/>
            </a:pPr>
            <a:r>
              <a:rPr lang="zh-CN" altLang="en-US" sz="2000" b="1" dirty="0">
                <a:latin typeface="Arial" panose="020B0604020202020204" pitchFamily="34" charset="0"/>
                <a:ea typeface="黑体" panose="02010609060101010101" pitchFamily="49" charset="-122"/>
                <a:sym typeface="Arial" panose="020B0604020202020204" pitchFamily="34" charset="0"/>
              </a:rPr>
              <a:t>医学教育的改革</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mj-ea"/>
              <a:buAutoNum type="ea1JpnChsDbPeriod"/>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Font typeface="+mj-ea"/>
              <a:buAutoNum type="ea1JpnChsDbPeriod"/>
            </a:pPr>
            <a:r>
              <a:rPr lang="zh-CN" altLang="en-US" sz="2000" b="1" dirty="0">
                <a:latin typeface="Arial" panose="020B0604020202020204" pitchFamily="34" charset="0"/>
                <a:ea typeface="黑体" panose="02010609060101010101" pitchFamily="49" charset="-122"/>
                <a:sym typeface="Arial" panose="020B0604020202020204" pitchFamily="34" charset="0"/>
              </a:rPr>
              <a:t>国外全科医学教育发展及全科医生培养</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mj-ea"/>
              <a:buAutoNum type="ea1JpnChsDbPeriod"/>
            </a:pPr>
            <a:endParaRPr lang="zh-CN" altLang="en-US" sz="2000" b="1" dirty="0">
              <a:ea typeface="黑体" panose="02010609060101010101" pitchFamily="49" charset="-122"/>
              <a:sym typeface="Arial" panose="020B0604020202020204" pitchFamily="34" charset="0"/>
            </a:endParaRPr>
          </a:p>
          <a:p>
            <a:pPr lvl="0" algn="just">
              <a:lnSpc>
                <a:spcPct val="150000"/>
              </a:lnSpc>
              <a:spcBef>
                <a:spcPct val="0"/>
              </a:spcBef>
              <a:spcAft>
                <a:spcPct val="50000"/>
              </a:spcAft>
              <a:buClr>
                <a:srgbClr val="0BD0D9"/>
              </a:buClr>
              <a:buSzPct val="95000"/>
              <a:buFont typeface="+mj-ea"/>
            </a:pPr>
            <a:r>
              <a:rPr lang="zh-CN" altLang="en-US" sz="2000" b="1" dirty="0">
                <a:ea typeface="黑体" panose="02010609060101010101" pitchFamily="49" charset="-122"/>
                <a:sym typeface="Arial" panose="020B0604020202020204" pitchFamily="34" charset="0"/>
              </a:rPr>
              <a:t>三</a:t>
            </a:r>
            <a:r>
              <a:rPr lang="en-US" altLang="zh-CN" sz="2000" b="1" dirty="0">
                <a:ea typeface="黑体" panose="02010609060101010101" pitchFamily="49" charset="-122"/>
                <a:sym typeface="Arial" panose="020B0604020202020204" pitchFamily="34" charset="0"/>
              </a:rPr>
              <a:t>.   </a:t>
            </a:r>
            <a:r>
              <a:rPr lang="zh-CN" altLang="en-US" sz="2000" b="1" dirty="0">
                <a:ea typeface="黑体" panose="02010609060101010101" pitchFamily="49" charset="-122"/>
                <a:sym typeface="Arial" panose="020B0604020202020204" pitchFamily="34" charset="0"/>
              </a:rPr>
              <a:t>国内全科医学教育发展及全科医生培养</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Font typeface="+mj-ea"/>
              <a:buAutoNum type="ea1JpnChsDbPeriod"/>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Wingdings 2" panose="05020102010507070707" pitchFamily="18" charset="2"/>
              <a:buChar char=""/>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p:txBody>
      </p:sp>
      <p:sp>
        <p:nvSpPr>
          <p:cNvPr id="21" name="文本框 20"/>
          <p:cNvSpPr txBox="1"/>
          <p:nvPr>
            <p:custDataLst>
              <p:tags r:id="rId4"/>
            </p:custDataLst>
          </p:nvPr>
        </p:nvSpPr>
        <p:spPr>
          <a:xfrm>
            <a:off x="1619250" y="1196975"/>
            <a:ext cx="6045200" cy="723900"/>
          </a:xfrm>
          <a:prstGeom prst="rect">
            <a:avLst/>
          </a:prstGeom>
          <a:noFill/>
        </p:spPr>
        <p:txBody>
          <a:bodyPr wrap="square" rtlCol="0" anchor="ctr" anchorCtr="0">
            <a:normAutofit lnSpcReduction="10000"/>
          </a:bodyPr>
          <a:lstStyle/>
          <a:p>
            <a:pPr marL="0" indent="0" eaLnBrk="1" fontAlgn="base" hangingPunct="1">
              <a:buSzTx/>
              <a:buNone/>
            </a:pPr>
            <a:r>
              <a:rPr lang="zh-CN" altLang="en-US" sz="3600" strike="noStrike" noProof="1" smtClean="0">
                <a:solidFill>
                  <a:schemeClr val="accent5">
                    <a:lumMod val="25000"/>
                  </a:schemeClr>
                </a:solidFill>
                <a:latin typeface="+mj-lt"/>
                <a:ea typeface="+mj-ea"/>
                <a:cs typeface="+mj-cs"/>
              </a:rPr>
              <a:t>全科医学教育体系</a:t>
            </a:r>
            <a:endParaRPr lang="zh-CN" altLang="en-US" sz="3600" strike="noStrike" noProof="1" smtClean="0">
              <a:solidFill>
                <a:schemeClr val="accent5">
                  <a:lumMod val="25000"/>
                </a:schemeClr>
              </a:solidFill>
              <a:latin typeface="+mj-lt"/>
              <a:ea typeface="+mj-ea"/>
              <a:cs typeface="+mj-cs"/>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内容占位符 1"/>
          <p:cNvSpPr>
            <a:spLocks noGrp="1"/>
          </p:cNvSpPr>
          <p:nvPr>
            <p:ph sz="half" idx="1"/>
          </p:nvPr>
        </p:nvSpPr>
        <p:spPr>
          <a:xfrm>
            <a:off x="468313" y="2276475"/>
            <a:ext cx="2811462" cy="574675"/>
          </a:xfrm>
        </p:spPr>
        <p:txBody>
          <a:bodyPr anchor="t"/>
          <a:lstStyle/>
          <a:p>
            <a:r>
              <a:rPr lang="zh-CN" altLang="en-US" sz="2800" b="1" kern="1200">
                <a:solidFill>
                  <a:srgbClr val="C00000"/>
                </a:solidFill>
                <a:latin typeface="+mn-ea"/>
                <a:ea typeface="+mn-ea"/>
                <a:cs typeface="+mn-cs"/>
                <a:sym typeface="Arial" panose="020B0604020202020204" pitchFamily="34" charset="0"/>
              </a:rPr>
              <a:t>终身教育</a:t>
            </a:r>
            <a:endParaRPr lang="zh-CN" altLang="en-US" sz="2800" b="1" kern="1200">
              <a:solidFill>
                <a:srgbClr val="C00000"/>
              </a:solidFill>
              <a:latin typeface="+mn-ea"/>
              <a:ea typeface="+mn-ea"/>
              <a:cs typeface="+mn-cs"/>
              <a:sym typeface="Arial" panose="020B0604020202020204" pitchFamily="34" charset="0"/>
            </a:endParaRPr>
          </a:p>
        </p:txBody>
      </p:sp>
      <p:sp>
        <p:nvSpPr>
          <p:cNvPr id="79874" name="内容占位符 2"/>
          <p:cNvSpPr>
            <a:spLocks noGrp="1"/>
          </p:cNvSpPr>
          <p:nvPr>
            <p:ph sz="half" idx="2"/>
          </p:nvPr>
        </p:nvSpPr>
        <p:spPr>
          <a:xfrm>
            <a:off x="2268855" y="2205355"/>
            <a:ext cx="5530850" cy="645795"/>
          </a:xfrm>
          <a:solidFill>
            <a:srgbClr val="C0F9DC"/>
          </a:solidFill>
        </p:spPr>
        <p:txBody>
          <a:bodyPr anchor="t"/>
          <a:lstStyle/>
          <a:p>
            <a:pPr marL="0" indent="0">
              <a:buFont typeface="Arial" panose="020B0604020202020204" pitchFamily="34" charset="0"/>
              <a:buNone/>
            </a:pPr>
            <a:r>
              <a:rPr lang="zh-CN" altLang="en-US" sz="1600" kern="1200">
                <a:latin typeface="+mn-ea"/>
                <a:ea typeface="+mn-ea"/>
                <a:cs typeface="+mn-cs"/>
                <a:sym typeface="Arial" panose="020B0604020202020204" pitchFamily="34" charset="0"/>
              </a:rPr>
              <a:t>形式：学术讲座、专题研讨会、学术会议、短期培训班、自学、进修、撰写论文和专著。</a:t>
            </a:r>
            <a:endParaRPr lang="zh-CN" altLang="en-US" sz="1600" kern="1200">
              <a:latin typeface="+mn-ea"/>
              <a:ea typeface="+mn-ea"/>
              <a:cs typeface="+mn-cs"/>
              <a:sym typeface="Arial" panose="020B0604020202020204" pitchFamily="34" charset="0"/>
            </a:endParaRPr>
          </a:p>
        </p:txBody>
      </p:sp>
      <p:sp>
        <p:nvSpPr>
          <p:cNvPr id="79875" name="标题 3"/>
          <p:cNvSpPr>
            <a:spLocks noGrp="1"/>
          </p:cNvSpPr>
          <p:nvPr>
            <p:ph type="title"/>
          </p:nvPr>
        </p:nvSpPr>
        <p:spPr>
          <a:xfrm>
            <a:off x="1289685" y="1117600"/>
            <a:ext cx="6237605" cy="722630"/>
          </a:xfrm>
        </p:spPr>
        <p:txBody>
          <a:bodyPr anchor="b"/>
          <a:lstStyle/>
          <a:p>
            <a:pPr algn="l" defTabSz="914400">
              <a:lnSpc>
                <a:spcPct val="120000"/>
              </a:lnSpc>
              <a:spcBef>
                <a:spcPct val="20000"/>
              </a:spcBef>
              <a:buSzTx/>
              <a:buFont typeface="Arial" panose="020B0604020202020204" pitchFamily="34" charset="0"/>
            </a:pPr>
            <a:r>
              <a:rPr lang="zh-CN" altLang="en-US" sz="3600" kern="1200" dirty="0" smtClean="0">
                <a:solidFill>
                  <a:schemeClr val="accent5">
                    <a:lumMod val="25000"/>
                  </a:schemeClr>
                </a:solidFill>
                <a:latin typeface="+mj-lt"/>
                <a:ea typeface="+mj-ea"/>
                <a:cs typeface="+mj-cs"/>
                <a:sym typeface="Arial" panose="020B0604020202020204" pitchFamily="34" charset="0"/>
              </a:rPr>
              <a:t>（四）全科医生继续医学教育</a:t>
            </a:r>
            <a:endParaRPr lang="zh-CN" altLang="en-US" sz="3600" kern="1200" dirty="0" smtClean="0">
              <a:solidFill>
                <a:schemeClr val="accent5">
                  <a:lumMod val="25000"/>
                </a:schemeClr>
              </a:solidFill>
              <a:latin typeface="+mj-lt"/>
              <a:ea typeface="+mj-ea"/>
              <a:cs typeface="+mj-cs"/>
              <a:sym typeface="Arial" panose="020B0604020202020204" pitchFamily="34" charset="0"/>
            </a:endParaRPr>
          </a:p>
        </p:txBody>
      </p:sp>
      <p:sp>
        <p:nvSpPr>
          <p:cNvPr id="79876" name="文本框 5"/>
          <p:cNvSpPr txBox="1"/>
          <p:nvPr/>
        </p:nvSpPr>
        <p:spPr>
          <a:xfrm>
            <a:off x="2268855" y="2908935"/>
            <a:ext cx="5530850" cy="337185"/>
          </a:xfrm>
          <a:prstGeom prst="rect">
            <a:avLst/>
          </a:prstGeom>
          <a:solidFill>
            <a:srgbClr val="D1D1F0"/>
          </a:solidFill>
          <a:ln w="9525">
            <a:noFill/>
          </a:ln>
        </p:spPr>
        <p:txBody>
          <a:bodyPr wrap="square">
            <a:spAutoFit/>
          </a:bodyPr>
          <a:lstStyle/>
          <a:p>
            <a:pPr lvl="0">
              <a:lnSpc>
                <a:spcPct val="100000"/>
              </a:lnSpc>
              <a:spcBef>
                <a:spcPct val="0"/>
              </a:spcBef>
              <a:buSzPct val="60000"/>
              <a:buFont typeface="Wingdings" panose="05000000000000000000" pitchFamily="2" charset="2"/>
            </a:pPr>
            <a:r>
              <a:rPr lang="zh-CN" altLang="en-US" sz="1600">
                <a:solidFill>
                  <a:srgbClr val="000000"/>
                </a:solidFill>
                <a:latin typeface="黑体" panose="02010609060101010101" pitchFamily="49" charset="-122"/>
                <a:ea typeface="黑体" panose="02010609060101010101" pitchFamily="49" charset="-122"/>
                <a:sym typeface="Arial" panose="020B0604020202020204" pitchFamily="34" charset="0"/>
              </a:rPr>
              <a:t>学分制：在规定的时间内完成规定的</a:t>
            </a:r>
            <a:r>
              <a:rPr lang="zh-CN" altLang="en-US" sz="1600" dirty="0">
                <a:solidFill>
                  <a:srgbClr val="000000"/>
                </a:solidFill>
                <a:latin typeface="黑体" panose="02010609060101010101" pitchFamily="49" charset="-122"/>
                <a:ea typeface="黑体" panose="02010609060101010101" pitchFamily="49" charset="-122"/>
                <a:sym typeface="Arial" panose="020B0604020202020204" pitchFamily="34" charset="0"/>
              </a:rPr>
              <a:t>学分</a:t>
            </a:r>
            <a:endParaRPr lang="zh-CN" altLang="en-US" sz="1600">
              <a:solidFill>
                <a:srgbClr val="000000"/>
              </a:solidFill>
              <a:latin typeface="黑体" panose="02010609060101010101" pitchFamily="49" charset="-122"/>
              <a:ea typeface="黑体" panose="02010609060101010101" pitchFamily="49" charset="-122"/>
              <a:sym typeface="Arial" panose="020B0604020202020204" pitchFamily="34" charset="0"/>
            </a:endParaRPr>
          </a:p>
        </p:txBody>
      </p:sp>
      <p:sp>
        <p:nvSpPr>
          <p:cNvPr id="79880" name="矩形 79879"/>
          <p:cNvSpPr/>
          <p:nvPr/>
        </p:nvSpPr>
        <p:spPr>
          <a:xfrm>
            <a:off x="468630" y="3345815"/>
            <a:ext cx="7331710" cy="922020"/>
          </a:xfrm>
          <a:prstGeom prst="rect">
            <a:avLst/>
          </a:prstGeom>
          <a:noFill/>
          <a:ln w="9525">
            <a:noFill/>
          </a:ln>
        </p:spPr>
        <p:txBody>
          <a:bodyPr wrap="square">
            <a:spAutoFit/>
          </a:bodyPr>
          <a:lstStyle/>
          <a:p>
            <a:pPr lvl="0">
              <a:lnSpc>
                <a:spcPct val="100000"/>
              </a:lnSpc>
              <a:spcBef>
                <a:spcPct val="0"/>
              </a:spcBef>
              <a:buClrTx/>
              <a:buFont typeface="Wingdings" panose="05000000000000000000" pitchFamily="2" charset="2"/>
              <a:buChar char="Ø"/>
            </a:pPr>
            <a:r>
              <a:rPr lang="zh-CN" altLang="en-US" dirty="0">
                <a:latin typeface="Arial" panose="020B0604020202020204" pitchFamily="34" charset="0"/>
                <a:ea typeface="黑体" panose="02010609060101010101" pitchFamily="49" charset="-122"/>
              </a:rPr>
              <a:t>《社区心血管病危险因素筛查适宜技术及正确解读》、 《老年人药物不良反应及用药原则》、 《慢性非传染性疾病的社区综合防治策略》、《高血压患者的社区管理》</a:t>
            </a:r>
            <a:r>
              <a:rPr lang="en-US" altLang="zh-CN" dirty="0">
                <a:latin typeface="Arial" panose="020B0604020202020204" pitchFamily="34" charset="0"/>
                <a:ea typeface="黑体" panose="02010609060101010101" pitchFamily="49" charset="-122"/>
              </a:rPr>
              <a:t>.....</a:t>
            </a:r>
            <a:endParaRPr lang="en-US" altLang="zh-CN" dirty="0">
              <a:latin typeface="Arial" panose="020B0604020202020204" pitchFamily="34" charset="0"/>
              <a:ea typeface="黑体" panose="02010609060101010101" pitchFamily="49" charset="-122"/>
              <a:sym typeface="Arial" panose="020B0604020202020204" pitchFamily="34" charset="0"/>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1"/>
          <a:stretch>
            <a:fillRect/>
          </a:stretch>
        </p:blipFill>
        <p:spPr>
          <a:xfrm>
            <a:off x="4112260" y="4005580"/>
            <a:ext cx="4006850" cy="2661285"/>
          </a:xfrm>
          <a:prstGeom prst="rect">
            <a:avLst/>
          </a:prstGeom>
        </p:spPr>
      </p:pic>
      <p:sp>
        <p:nvSpPr>
          <p:cNvPr id="4" name="文本框 3"/>
          <p:cNvSpPr txBox="1"/>
          <p:nvPr/>
        </p:nvSpPr>
        <p:spPr>
          <a:xfrm>
            <a:off x="468630" y="4752340"/>
            <a:ext cx="3260090" cy="755650"/>
          </a:xfrm>
          <a:prstGeom prst="rect">
            <a:avLst/>
          </a:prstGeom>
          <a:noFill/>
        </p:spPr>
        <p:txBody>
          <a:bodyPr wrap="square" rtlCol="0" anchor="t">
            <a:spAutoFit/>
          </a:bodyPr>
          <a:lstStyle/>
          <a:p>
            <a:pPr algn="ctr"/>
            <a:r>
              <a:rPr lang="zh-CN" altLang="en-US" b="1" kern="0" noProof="0" dirty="0" smtClean="0">
                <a:ln w="11430"/>
                <a:solidFill>
                  <a:srgbClr val="FF0000"/>
                </a:solidFill>
                <a:effectLst>
                  <a:outerShdw blurRad="50800" dist="39000" dir="5460000" algn="tl">
                    <a:srgbClr val="000000">
                      <a:alpha val="38000"/>
                    </a:srgbClr>
                  </a:outerShdw>
                </a:effectLst>
                <a:uLnTx/>
                <a:uFillTx/>
                <a:latin typeface="华文隶书" panose="02010800040101010101" pitchFamily="2" charset="-122"/>
                <a:ea typeface="华文隶书" panose="02010800040101010101" pitchFamily="2" charset="-122"/>
                <a:cs typeface="+mj-cs"/>
                <a:sym typeface="+mn-ea"/>
              </a:rPr>
              <a:t>社区医院常见老年疾病诊治、康复及护理进展</a:t>
            </a:r>
            <a:endParaRPr lang="zh-CN" altLang="en-US"/>
          </a:p>
        </p:txBody>
      </p:sp>
      <p:pic>
        <p:nvPicPr>
          <p:cNvPr id="6" name="图片 5"/>
          <p:cNvPicPr>
            <a:picLocks noChangeAspect="1"/>
          </p:cNvPicPr>
          <p:nvPr/>
        </p:nvPicPr>
        <p:blipFill>
          <a:blip r:embed="rId2"/>
          <a:srcRect l="27455" t="13010" r="23667" b="7919"/>
          <a:stretch>
            <a:fillRect/>
          </a:stretch>
        </p:blipFill>
        <p:spPr>
          <a:xfrm>
            <a:off x="8031480" y="31115"/>
            <a:ext cx="1024255" cy="12426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600" dirty="0" smtClean="0">
                <a:solidFill>
                  <a:schemeClr val="accent5">
                    <a:lumMod val="25000"/>
                  </a:schemeClr>
                </a:solidFill>
                <a:latin typeface="+mj-lt"/>
              </a:rPr>
              <a:t>中国全科医生培养体系</a:t>
            </a:r>
            <a:endParaRPr lang="zh-CN" altLang="en-US" sz="3600" dirty="0" smtClean="0">
              <a:solidFill>
                <a:schemeClr val="accent5">
                  <a:lumMod val="25000"/>
                </a:schemeClr>
              </a:solidFill>
              <a:latin typeface="+mj-lt"/>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TextBox 5"/>
          <p:cNvSpPr txBox="1"/>
          <p:nvPr/>
        </p:nvSpPr>
        <p:spPr>
          <a:xfrm>
            <a:off x="1214414" y="2643182"/>
            <a:ext cx="1000132" cy="609398"/>
          </a:xfrm>
          <a:prstGeom prst="rect">
            <a:avLst/>
          </a:prstGeom>
          <a:noFill/>
          <a:ln>
            <a:solidFill>
              <a:schemeClr val="tx1"/>
            </a:solidFill>
          </a:ln>
        </p:spPr>
        <p:txBody>
          <a:bodyPr wrap="square" rtlCol="0">
            <a:spAutoFit/>
          </a:bodyPr>
          <a:lstStyle/>
          <a:p>
            <a:r>
              <a:rPr lang="zh-CN" altLang="en-US" sz="1400" dirty="0" smtClean="0"/>
              <a:t>其他全科相关培训</a:t>
            </a:r>
            <a:endParaRPr lang="zh-CN" altLang="en-US" sz="1400" dirty="0"/>
          </a:p>
        </p:txBody>
      </p:sp>
      <p:sp>
        <p:nvSpPr>
          <p:cNvPr id="7" name="TextBox 6"/>
          <p:cNvSpPr txBox="1"/>
          <p:nvPr/>
        </p:nvSpPr>
        <p:spPr>
          <a:xfrm>
            <a:off x="285720" y="3786190"/>
            <a:ext cx="2928958" cy="1359283"/>
          </a:xfrm>
          <a:prstGeom prst="rect">
            <a:avLst/>
          </a:prstGeom>
          <a:noFill/>
          <a:ln>
            <a:solidFill>
              <a:schemeClr val="tx1"/>
            </a:solidFill>
          </a:ln>
        </p:spPr>
        <p:txBody>
          <a:bodyPr wrap="square" rtlCol="0">
            <a:spAutoFit/>
          </a:bodyPr>
          <a:lstStyle/>
          <a:p>
            <a:r>
              <a:rPr lang="zh-CN" altLang="en-US" sz="1400" dirty="0" smtClean="0"/>
              <a:t>全科医生岗位培训项目，合格者获全科医师岗位合格证书；全科医师骨干培训项目，获全科医师骨干培训合格证书；其他卫生技术全科医学知识培训，获相应培训证书。</a:t>
            </a:r>
            <a:endParaRPr lang="zh-CN" altLang="en-US" sz="1400" dirty="0" smtClean="0"/>
          </a:p>
        </p:txBody>
      </p:sp>
      <p:sp>
        <p:nvSpPr>
          <p:cNvPr id="10" name="TextBox 9"/>
          <p:cNvSpPr txBox="1"/>
          <p:nvPr/>
        </p:nvSpPr>
        <p:spPr>
          <a:xfrm>
            <a:off x="3571868" y="2285992"/>
            <a:ext cx="2786082" cy="911019"/>
          </a:xfrm>
          <a:prstGeom prst="rect">
            <a:avLst/>
          </a:prstGeom>
          <a:noFill/>
          <a:ln w="25400">
            <a:solidFill>
              <a:srgbClr val="FF0000"/>
            </a:solidFill>
          </a:ln>
        </p:spPr>
        <p:txBody>
          <a:bodyPr wrap="square" rtlCol="0">
            <a:spAutoFit/>
          </a:bodyPr>
          <a:lstStyle/>
          <a:p>
            <a:pPr algn="ctr"/>
            <a:r>
              <a:rPr lang="zh-CN" altLang="en-US" sz="1400" dirty="0" smtClean="0"/>
              <a:t>临床医学（含中医学）本科教育</a:t>
            </a:r>
            <a:endParaRPr lang="en-US" altLang="zh-CN" sz="1400" dirty="0" smtClean="0"/>
          </a:p>
          <a:p>
            <a:r>
              <a:rPr lang="zh-CN" altLang="en-US" sz="1400" dirty="0" smtClean="0"/>
              <a:t>学制</a:t>
            </a:r>
            <a:r>
              <a:rPr lang="en-US" altLang="zh-CN" sz="1400" dirty="0" smtClean="0"/>
              <a:t>5</a:t>
            </a:r>
            <a:r>
              <a:rPr lang="zh-CN" altLang="en-US" sz="1400" dirty="0" smtClean="0"/>
              <a:t>年，毕业后授予医学学士学位</a:t>
            </a:r>
            <a:endParaRPr lang="zh-CN" altLang="en-US" sz="1400" dirty="0"/>
          </a:p>
        </p:txBody>
      </p:sp>
      <p:sp>
        <p:nvSpPr>
          <p:cNvPr id="11" name="TextBox 10"/>
          <p:cNvSpPr txBox="1"/>
          <p:nvPr/>
        </p:nvSpPr>
        <p:spPr>
          <a:xfrm>
            <a:off x="3500430" y="3714752"/>
            <a:ext cx="2857520" cy="1426210"/>
          </a:xfrm>
          <a:prstGeom prst="rect">
            <a:avLst/>
          </a:prstGeom>
          <a:noFill/>
          <a:ln w="25400">
            <a:solidFill>
              <a:srgbClr val="FF0000"/>
            </a:solidFill>
          </a:ln>
        </p:spPr>
        <p:txBody>
          <a:bodyPr wrap="square" rtlCol="0">
            <a:spAutoFit/>
          </a:bodyPr>
          <a:lstStyle/>
          <a:p>
            <a:pPr algn="ctr"/>
            <a:r>
              <a:rPr lang="zh-CN" altLang="en-US" sz="1400" dirty="0" smtClean="0"/>
              <a:t>毕业后全科医学教育</a:t>
            </a:r>
            <a:endParaRPr lang="en-US" altLang="zh-CN" sz="1400" dirty="0" smtClean="0"/>
          </a:p>
          <a:p>
            <a:r>
              <a:rPr lang="zh-CN" altLang="en-US" sz="1400" dirty="0" smtClean="0"/>
              <a:t>医学本科毕业生规范化培养</a:t>
            </a:r>
            <a:r>
              <a:rPr lang="en-US" altLang="zh-CN" sz="1400" dirty="0" smtClean="0"/>
              <a:t>3</a:t>
            </a:r>
            <a:r>
              <a:rPr lang="zh-CN" altLang="en-US" sz="1400" dirty="0" smtClean="0"/>
              <a:t>年，合格者获“全科医师规范化培训合格证书”，颁发院校开设全科医学研究生教育</a:t>
            </a:r>
            <a:endParaRPr lang="zh-CN" altLang="en-US" dirty="0"/>
          </a:p>
        </p:txBody>
      </p:sp>
      <p:sp>
        <p:nvSpPr>
          <p:cNvPr id="12" name="TextBox 11"/>
          <p:cNvSpPr txBox="1"/>
          <p:nvPr/>
        </p:nvSpPr>
        <p:spPr>
          <a:xfrm>
            <a:off x="6715140" y="2285992"/>
            <a:ext cx="1928826" cy="867930"/>
          </a:xfrm>
          <a:prstGeom prst="rect">
            <a:avLst/>
          </a:prstGeom>
          <a:noFill/>
          <a:ln>
            <a:solidFill>
              <a:schemeClr val="tx1"/>
            </a:solidFill>
          </a:ln>
        </p:spPr>
        <p:txBody>
          <a:bodyPr wrap="square" rtlCol="0">
            <a:spAutoFit/>
          </a:bodyPr>
          <a:lstStyle/>
          <a:p>
            <a:r>
              <a:rPr lang="zh-CN" altLang="en-US" sz="1400" dirty="0" smtClean="0"/>
              <a:t>开设“全科医学概论”等课程，增加社区卫生实习。</a:t>
            </a:r>
            <a:endParaRPr lang="zh-CN" altLang="en-US" sz="1400" dirty="0"/>
          </a:p>
        </p:txBody>
      </p:sp>
      <p:sp>
        <p:nvSpPr>
          <p:cNvPr id="13" name="TextBox 12"/>
          <p:cNvSpPr txBox="1"/>
          <p:nvPr/>
        </p:nvSpPr>
        <p:spPr>
          <a:xfrm>
            <a:off x="6643702" y="4000504"/>
            <a:ext cx="1857388" cy="867930"/>
          </a:xfrm>
          <a:prstGeom prst="rect">
            <a:avLst/>
          </a:prstGeom>
          <a:noFill/>
          <a:ln>
            <a:solidFill>
              <a:schemeClr val="tx1"/>
            </a:solidFill>
          </a:ln>
        </p:spPr>
        <p:txBody>
          <a:bodyPr wrap="square" rtlCol="0">
            <a:spAutoFit/>
          </a:bodyPr>
          <a:lstStyle/>
          <a:p>
            <a:r>
              <a:rPr lang="zh-CN" altLang="en-US" sz="1400" dirty="0" smtClean="0"/>
              <a:t>晋升全科主治医师和申请临床医学专业学位的必备条件</a:t>
            </a:r>
            <a:endParaRPr lang="zh-CN" altLang="en-US" sz="1400" dirty="0"/>
          </a:p>
        </p:txBody>
      </p:sp>
      <p:sp>
        <p:nvSpPr>
          <p:cNvPr id="14" name="TextBox 13"/>
          <p:cNvSpPr txBox="1"/>
          <p:nvPr/>
        </p:nvSpPr>
        <p:spPr>
          <a:xfrm>
            <a:off x="1854818" y="5572458"/>
            <a:ext cx="3571900" cy="911019"/>
          </a:xfrm>
          <a:prstGeom prst="rect">
            <a:avLst/>
          </a:prstGeom>
          <a:noFill/>
          <a:ln w="25400">
            <a:solidFill>
              <a:srgbClr val="FF0000"/>
            </a:solidFill>
          </a:ln>
        </p:spPr>
        <p:txBody>
          <a:bodyPr wrap="square" rtlCol="0">
            <a:spAutoFit/>
          </a:bodyPr>
          <a:lstStyle/>
          <a:p>
            <a:pPr algn="ctr"/>
            <a:r>
              <a:rPr lang="zh-CN" altLang="en-US" sz="1400" dirty="0" smtClean="0"/>
              <a:t>全科医师继续医学教育</a:t>
            </a:r>
            <a:endParaRPr lang="en-US" altLang="zh-CN" sz="1400" dirty="0" smtClean="0"/>
          </a:p>
          <a:p>
            <a:r>
              <a:rPr lang="zh-CN" altLang="en-US" sz="1400" dirty="0" smtClean="0"/>
              <a:t>中级及以上专业技术职称的全科医师、贯穿于整个职业生涯，形式灵活多样</a:t>
            </a:r>
            <a:endParaRPr lang="zh-CN" altLang="en-US" sz="1400" dirty="0"/>
          </a:p>
        </p:txBody>
      </p:sp>
      <p:cxnSp>
        <p:nvCxnSpPr>
          <p:cNvPr id="16" name="直接箭头连接符 15"/>
          <p:cNvCxnSpPr>
            <a:stCxn id="6" idx="2"/>
          </p:cNvCxnSpPr>
          <p:nvPr/>
        </p:nvCxnSpPr>
        <p:spPr bwMode="auto">
          <a:xfrm rot="5400000">
            <a:off x="1483394" y="3483666"/>
            <a:ext cx="462172" cy="1588"/>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36" name="直接箭头连接符 35"/>
          <p:cNvCxnSpPr/>
          <p:nvPr/>
        </p:nvCxnSpPr>
        <p:spPr bwMode="auto">
          <a:xfrm rot="5400000">
            <a:off x="2143108" y="5357826"/>
            <a:ext cx="428628" cy="1588"/>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2" name="直接箭头连接符 41"/>
          <p:cNvCxnSpPr>
            <a:stCxn id="13" idx="1"/>
            <a:endCxn id="11" idx="3"/>
          </p:cNvCxnSpPr>
          <p:nvPr/>
        </p:nvCxnSpPr>
        <p:spPr bwMode="auto">
          <a:xfrm flipH="1" flipV="1">
            <a:off x="6357317" y="4428120"/>
            <a:ext cx="286385" cy="6985"/>
          </a:xfrm>
          <a:prstGeom prst="straightConnector1">
            <a:avLst/>
          </a:prstGeom>
          <a:solidFill>
            <a:schemeClr val="accent1"/>
          </a:solidFill>
          <a:ln w="9525" cap="flat" cmpd="sng" algn="ctr">
            <a:solidFill>
              <a:schemeClr val="tx1"/>
            </a:solidFill>
            <a:prstDash val="solid"/>
            <a:round/>
            <a:headEnd type="none" w="med" len="med"/>
            <a:tailEnd type="arrow"/>
          </a:ln>
        </p:spPr>
      </p:cxnSp>
      <p:cxnSp>
        <p:nvCxnSpPr>
          <p:cNvPr id="45" name="直接箭头连接符 44"/>
          <p:cNvCxnSpPr/>
          <p:nvPr/>
        </p:nvCxnSpPr>
        <p:spPr bwMode="auto">
          <a:xfrm rot="5400000">
            <a:off x="3857620" y="5357826"/>
            <a:ext cx="428628" cy="1588"/>
          </a:xfrm>
          <a:prstGeom prst="straightConnector1">
            <a:avLst/>
          </a:prstGeom>
          <a:solidFill>
            <a:schemeClr val="accent1"/>
          </a:solidFill>
          <a:ln w="9525" cap="flat" cmpd="sng" algn="ctr">
            <a:solidFill>
              <a:srgbClr val="FF0000"/>
            </a:solidFill>
            <a:prstDash val="solid"/>
            <a:round/>
            <a:headEnd type="none" w="med" len="med"/>
            <a:tailEnd type="arrow"/>
          </a:ln>
        </p:spPr>
      </p:cxnSp>
      <p:cxnSp>
        <p:nvCxnSpPr>
          <p:cNvPr id="47" name="直接箭头连接符 46"/>
          <p:cNvCxnSpPr/>
          <p:nvPr/>
        </p:nvCxnSpPr>
        <p:spPr bwMode="auto">
          <a:xfrm rot="5400000">
            <a:off x="4536281" y="3464719"/>
            <a:ext cx="500066" cy="1588"/>
          </a:xfrm>
          <a:prstGeom prst="straightConnector1">
            <a:avLst/>
          </a:prstGeom>
          <a:solidFill>
            <a:schemeClr val="accent1"/>
          </a:solidFill>
          <a:ln w="9525" cap="flat" cmpd="sng" algn="ctr">
            <a:solidFill>
              <a:srgbClr val="FF0000"/>
            </a:solidFill>
            <a:prstDash val="solid"/>
            <a:round/>
            <a:headEnd type="none" w="med" len="med"/>
            <a:tailEnd type="arrow"/>
          </a:ln>
        </p:spPr>
      </p:cxnSp>
      <p:cxnSp>
        <p:nvCxnSpPr>
          <p:cNvPr id="56" name="直接箭头连接符 55"/>
          <p:cNvCxnSpPr>
            <a:stCxn id="12" idx="1"/>
          </p:cNvCxnSpPr>
          <p:nvPr/>
        </p:nvCxnSpPr>
        <p:spPr bwMode="auto">
          <a:xfrm rot="10800000">
            <a:off x="6429388" y="2714621"/>
            <a:ext cx="285752" cy="5337"/>
          </a:xfrm>
          <a:prstGeom prst="straightConnector1">
            <a:avLst/>
          </a:prstGeom>
          <a:solidFill>
            <a:schemeClr val="accent1"/>
          </a:solidFill>
          <a:ln w="9525" cap="flat" cmpd="sng" algn="ctr">
            <a:solidFill>
              <a:schemeClr val="tx1"/>
            </a:solidFill>
            <a:prstDash val="solid"/>
            <a:round/>
            <a:headEnd type="none" w="med" len="med"/>
            <a:tailEnd type="arrow"/>
          </a:ln>
        </p:spPr>
      </p:cxnSp>
      <p:pic>
        <p:nvPicPr>
          <p:cNvPr id="2" name="图片 1"/>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sz="4800" b="1" dirty="0">
                <a:solidFill>
                  <a:srgbClr val="000066"/>
                </a:solidFill>
                <a:uFillTx/>
                <a:latin typeface="微软雅黑" panose="020B0503020204020204" pitchFamily="34" charset="-122"/>
                <a:ea typeface="微软雅黑" panose="020B0503020204020204" pitchFamily="34" charset="-122"/>
              </a:rPr>
              <a:t>全科医学的科学研究</a:t>
            </a:r>
            <a:endParaRPr lang="zh-CN" altLang="en-US" sz="4800" b="1" dirty="0">
              <a:solidFill>
                <a:srgbClr val="000066"/>
              </a:solidFill>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26085" y="2204720"/>
            <a:ext cx="8291513" cy="709613"/>
          </a:xfrm>
        </p:spPr>
        <p:txBody>
          <a:bodyPr/>
          <a:p>
            <a:pPr algn="ctr"/>
            <a:r>
              <a:rPr lang="zh-CN" altLang="en-US"/>
              <a:t>第一节</a:t>
            </a:r>
            <a:r>
              <a:rPr lang="en-US" altLang="zh-CN"/>
              <a:t> </a:t>
            </a:r>
            <a:br>
              <a:rPr lang="en-US" altLang="zh-CN"/>
            </a:br>
            <a:br>
              <a:rPr lang="en-US" altLang="zh-CN"/>
            </a:br>
            <a:r>
              <a:rPr lang="zh-CN" altLang="en-US"/>
              <a:t>全科医学科学研究概述</a:t>
            </a:r>
            <a:endParaRPr lang="zh-CN" altLang="en-US"/>
          </a:p>
        </p:txBody>
      </p:sp>
      <p:sp>
        <p:nvSpPr>
          <p:cNvPr id="4" name="灯片编号占位符 3"/>
          <p:cNvSpPr>
            <a:spLocks noGrp="1"/>
          </p:cNvSpPr>
          <p:nvPr>
            <p:ph type="sldNum" sz="quarter" idx="12"/>
          </p:nvPr>
        </p:nvSpPr>
        <p:spPr/>
        <p:txBody>
          <a:bodyPr/>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一、全科医学科学研究的基本概念</a:t>
            </a:r>
            <a:endParaRPr lang="zh-CN" altLang="en-US"/>
          </a:p>
        </p:txBody>
      </p:sp>
      <p:sp>
        <p:nvSpPr>
          <p:cNvPr id="3" name="内容占位符 2"/>
          <p:cNvSpPr>
            <a:spLocks noGrp="1"/>
          </p:cNvSpPr>
          <p:nvPr>
            <p:ph idx="1"/>
          </p:nvPr>
        </p:nvSpPr>
        <p:spPr/>
        <p:txBody>
          <a:bodyPr/>
          <a:p>
            <a:r>
              <a:rPr lang="zh-CN" altLang="en-US"/>
              <a:t>（一）全科医学科学研究的定义</a:t>
            </a:r>
            <a:endParaRPr lang="zh-CN" altLang="en-US"/>
          </a:p>
          <a:p>
            <a:endParaRPr lang="zh-CN" altLang="en-US"/>
          </a:p>
          <a:p>
            <a:r>
              <a:rPr lang="en-US" altLang="zh-CN"/>
              <a:t>   </a:t>
            </a:r>
            <a:r>
              <a:rPr lang="zh-CN" altLang="en-US"/>
              <a:t>指利用科学的原理和方法对全科医学领域涉及的问题进行阐述和分析，并提出解决方法和措施。</a:t>
            </a:r>
            <a:endParaRPr lang="zh-CN" altLang="en-US"/>
          </a:p>
        </p:txBody>
      </p:sp>
      <p:sp>
        <p:nvSpPr>
          <p:cNvPr id="4" name="灯片编号占位符 3"/>
          <p:cNvSpPr>
            <a:spLocks noGrp="1"/>
          </p:cNvSpPr>
          <p:nvPr>
            <p:ph type="sldNum" sz="quarter" idx="12"/>
          </p:nvPr>
        </p:nvSpPr>
        <p:spPr/>
        <p:txBody>
          <a:bodyPr/>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080770" y="1273810"/>
            <a:ext cx="6983730" cy="723900"/>
          </a:xfrm>
        </p:spPr>
        <p:txBody>
          <a:bodyPr/>
          <a:p>
            <a:r>
              <a:rPr lang="zh-CN" altLang="en-US" sz="3400" dirty="0" smtClean="0">
                <a:solidFill>
                  <a:schemeClr val="accent5">
                    <a:lumMod val="25000"/>
                  </a:schemeClr>
                </a:solidFill>
                <a:latin typeface="+mj-lt"/>
                <a:sym typeface="+mn-ea"/>
              </a:rPr>
              <a:t>（二）全科医学研究的目的</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矩形 5"/>
          <p:cNvSpPr/>
          <p:nvPr>
            <p:custDataLst>
              <p:tags r:id="rId1"/>
            </p:custDataLst>
          </p:nvPr>
        </p:nvSpPr>
        <p:spPr>
          <a:xfrm>
            <a:off x="3542447" y="3075822"/>
            <a:ext cx="2059106" cy="1385687"/>
          </a:xfrm>
          <a:prstGeom prst="rect">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p>
        </p:txBody>
      </p:sp>
      <p:sp>
        <p:nvSpPr>
          <p:cNvPr id="7" name="箭头: V 形 4"/>
          <p:cNvSpPr/>
          <p:nvPr>
            <p:custDataLst>
              <p:tags r:id="rId2"/>
            </p:custDataLst>
          </p:nvPr>
        </p:nvSpPr>
        <p:spPr>
          <a:xfrm rot="13500000">
            <a:off x="3262788" y="2801549"/>
            <a:ext cx="368300" cy="368300"/>
          </a:xfrm>
          <a:prstGeom prst="chevron">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solidFill>
                <a:sysClr val="windowText" lastClr="000000"/>
              </a:solidFill>
            </a:endParaRPr>
          </a:p>
        </p:txBody>
      </p:sp>
      <p:sp>
        <p:nvSpPr>
          <p:cNvPr id="31" name="箭头: V 形 30"/>
          <p:cNvSpPr/>
          <p:nvPr>
            <p:custDataLst>
              <p:tags r:id="rId3"/>
            </p:custDataLst>
          </p:nvPr>
        </p:nvSpPr>
        <p:spPr>
          <a:xfrm rot="8100000">
            <a:off x="3262788" y="4371017"/>
            <a:ext cx="368300" cy="368300"/>
          </a:xfrm>
          <a:prstGeom prst="chevron">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solidFill>
                <a:sysClr val="windowText" lastClr="000000"/>
              </a:solidFill>
            </a:endParaRPr>
          </a:p>
        </p:txBody>
      </p:sp>
      <p:sp>
        <p:nvSpPr>
          <p:cNvPr id="8" name="等腰三角形 7"/>
          <p:cNvSpPr/>
          <p:nvPr>
            <p:custDataLst>
              <p:tags r:id="rId4"/>
            </p:custDataLst>
          </p:nvPr>
        </p:nvSpPr>
        <p:spPr>
          <a:xfrm rot="16200000">
            <a:off x="3214986" y="3663048"/>
            <a:ext cx="249134" cy="214770"/>
          </a:xfrm>
          <a:prstGeom prst="triangl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p>
        </p:txBody>
      </p:sp>
      <p:sp>
        <p:nvSpPr>
          <p:cNvPr id="24" name="箭头: V 形 23"/>
          <p:cNvSpPr/>
          <p:nvPr>
            <p:custDataLst>
              <p:tags r:id="rId5"/>
            </p:custDataLst>
          </p:nvPr>
        </p:nvSpPr>
        <p:spPr>
          <a:xfrm rot="2700000">
            <a:off x="5512913" y="4369249"/>
            <a:ext cx="368300" cy="368300"/>
          </a:xfrm>
          <a:prstGeom prst="chevron">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solidFill>
                <a:sysClr val="windowText" lastClr="000000"/>
              </a:solidFill>
            </a:endParaRPr>
          </a:p>
        </p:txBody>
      </p:sp>
      <p:sp>
        <p:nvSpPr>
          <p:cNvPr id="26" name="箭头: V 形 25"/>
          <p:cNvSpPr/>
          <p:nvPr>
            <p:custDataLst>
              <p:tags r:id="rId6"/>
            </p:custDataLst>
          </p:nvPr>
        </p:nvSpPr>
        <p:spPr>
          <a:xfrm rot="18900000">
            <a:off x="5512913" y="2799782"/>
            <a:ext cx="368300" cy="368300"/>
          </a:xfrm>
          <a:prstGeom prst="chevron">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solidFill>
                <a:sysClr val="windowText" lastClr="000000"/>
              </a:solidFill>
            </a:endParaRPr>
          </a:p>
        </p:txBody>
      </p:sp>
      <p:sp>
        <p:nvSpPr>
          <p:cNvPr id="32" name="等腰三角形 31"/>
          <p:cNvSpPr/>
          <p:nvPr>
            <p:custDataLst>
              <p:tags r:id="rId7"/>
            </p:custDataLst>
          </p:nvPr>
        </p:nvSpPr>
        <p:spPr>
          <a:xfrm rot="5400000">
            <a:off x="5679881" y="3661280"/>
            <a:ext cx="249134" cy="214770"/>
          </a:xfrm>
          <a:prstGeom prst="triangl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endParaRPr lang="zh-CN" altLang="en-US" sz="1350"/>
          </a:p>
        </p:txBody>
      </p:sp>
      <p:sp>
        <p:nvSpPr>
          <p:cNvPr id="40" name="文本框 39"/>
          <p:cNvSpPr txBox="1"/>
          <p:nvPr>
            <p:custDataLst>
              <p:tags r:id="rId8"/>
            </p:custDataLst>
          </p:nvPr>
        </p:nvSpPr>
        <p:spPr>
          <a:xfrm>
            <a:off x="3693160" y="3308350"/>
            <a:ext cx="1743710" cy="1205865"/>
          </a:xfrm>
          <a:prstGeom prst="rect">
            <a:avLst/>
          </a:prstGeom>
          <a:noFill/>
        </p:spPr>
        <p:txBody>
          <a:bodyPr wrap="square" rtlCol="0">
            <a:noAutofit/>
          </a:bodyPr>
          <a:p>
            <a:pPr algn="ctr">
              <a:lnSpc>
                <a:spcPct val="120000"/>
              </a:lnSpc>
            </a:pPr>
            <a:r>
              <a:rPr lang="zh-CN" altLang="en-US" sz="2000" b="1" spc="300">
                <a:solidFill>
                  <a:sysClr val="window" lastClr="FFFFFF"/>
                </a:solidFill>
                <a:latin typeface="Arial" panose="020B0604020202020204" pitchFamily="34" charset="0"/>
                <a:ea typeface="微软雅黑" panose="020B0503020204020204" pitchFamily="34" charset="-122"/>
                <a:sym typeface="微软雅黑" panose="020B0503020204020204" pitchFamily="34" charset="-122"/>
              </a:rPr>
              <a:t>全科医学研究的目的</a:t>
            </a:r>
            <a:endParaRPr lang="zh-CN" altLang="en-US" sz="2000" b="1" spc="300">
              <a:solidFill>
                <a:sysClr val="window" lastClr="FFFFF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42" name="矩形 41"/>
          <p:cNvSpPr/>
          <p:nvPr>
            <p:custDataLst>
              <p:tags r:id="rId9"/>
            </p:custDataLst>
          </p:nvPr>
        </p:nvSpPr>
        <p:spPr>
          <a:xfrm>
            <a:off x="6007341" y="2450513"/>
            <a:ext cx="395934" cy="395934"/>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p>
            <a:pPr algn="ctr"/>
            <a:r>
              <a:rPr lang="en-US" altLang="zh-CN" sz="1350" b="1" dirty="0"/>
              <a:t>04</a:t>
            </a:r>
            <a:endParaRPr lang="zh-CN" altLang="en-US" sz="1350" b="1" dirty="0"/>
          </a:p>
        </p:txBody>
      </p:sp>
      <p:sp>
        <p:nvSpPr>
          <p:cNvPr id="43" name="矩形 42"/>
          <p:cNvSpPr/>
          <p:nvPr>
            <p:custDataLst>
              <p:tags r:id="rId10"/>
            </p:custDataLst>
          </p:nvPr>
        </p:nvSpPr>
        <p:spPr>
          <a:xfrm>
            <a:off x="6007341" y="3576754"/>
            <a:ext cx="395934" cy="395934"/>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p>
            <a:pPr algn="ctr"/>
            <a:r>
              <a:rPr lang="en-US" altLang="zh-CN" sz="1350" b="1" dirty="0"/>
              <a:t>05</a:t>
            </a:r>
            <a:endParaRPr lang="zh-CN" altLang="en-US" sz="1350" b="1" dirty="0"/>
          </a:p>
        </p:txBody>
      </p:sp>
      <p:sp>
        <p:nvSpPr>
          <p:cNvPr id="44" name="矩形 43"/>
          <p:cNvSpPr/>
          <p:nvPr>
            <p:custDataLst>
              <p:tags r:id="rId11"/>
            </p:custDataLst>
          </p:nvPr>
        </p:nvSpPr>
        <p:spPr>
          <a:xfrm>
            <a:off x="6007341" y="4664641"/>
            <a:ext cx="395934" cy="395934"/>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p>
            <a:pPr algn="ctr"/>
            <a:r>
              <a:rPr lang="en-US" altLang="zh-CN" sz="1350" b="1" dirty="0"/>
              <a:t>06</a:t>
            </a:r>
            <a:endParaRPr lang="zh-CN" altLang="en-US" sz="1350" b="1" dirty="0"/>
          </a:p>
        </p:txBody>
      </p:sp>
      <p:sp>
        <p:nvSpPr>
          <p:cNvPr id="45" name="矩形 44"/>
          <p:cNvSpPr/>
          <p:nvPr>
            <p:custDataLst>
              <p:tags r:id="rId12"/>
            </p:custDataLst>
          </p:nvPr>
        </p:nvSpPr>
        <p:spPr>
          <a:xfrm>
            <a:off x="2740724" y="2450513"/>
            <a:ext cx="395934" cy="395934"/>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p>
            <a:pPr algn="ctr"/>
            <a:r>
              <a:rPr lang="en-US" altLang="zh-CN" sz="1350" b="1" dirty="0"/>
              <a:t>01</a:t>
            </a:r>
            <a:endParaRPr lang="zh-CN" altLang="en-US" sz="1350" b="1" dirty="0"/>
          </a:p>
        </p:txBody>
      </p:sp>
      <p:sp>
        <p:nvSpPr>
          <p:cNvPr id="46" name="矩形 45"/>
          <p:cNvSpPr/>
          <p:nvPr>
            <p:custDataLst>
              <p:tags r:id="rId13"/>
            </p:custDataLst>
          </p:nvPr>
        </p:nvSpPr>
        <p:spPr>
          <a:xfrm>
            <a:off x="2740724" y="3576754"/>
            <a:ext cx="395934" cy="395934"/>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p>
            <a:pPr algn="ctr"/>
            <a:r>
              <a:rPr lang="en-US" altLang="zh-CN" sz="1350" b="1" dirty="0"/>
              <a:t>02</a:t>
            </a:r>
            <a:endParaRPr lang="zh-CN" altLang="en-US" sz="1350" b="1" dirty="0"/>
          </a:p>
        </p:txBody>
      </p:sp>
      <p:sp>
        <p:nvSpPr>
          <p:cNvPr id="47" name="矩形 46"/>
          <p:cNvSpPr/>
          <p:nvPr>
            <p:custDataLst>
              <p:tags r:id="rId14"/>
            </p:custDataLst>
          </p:nvPr>
        </p:nvSpPr>
        <p:spPr>
          <a:xfrm>
            <a:off x="2740724" y="4664641"/>
            <a:ext cx="395934" cy="395934"/>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p>
            <a:pPr algn="ctr"/>
            <a:r>
              <a:rPr lang="en-US" altLang="zh-CN" sz="1350" b="1" dirty="0"/>
              <a:t>03</a:t>
            </a:r>
            <a:endParaRPr lang="zh-CN" altLang="en-US" sz="1350" b="1" dirty="0"/>
          </a:p>
        </p:txBody>
      </p:sp>
      <p:sp>
        <p:nvSpPr>
          <p:cNvPr id="51" name="文本框 50"/>
          <p:cNvSpPr txBox="1"/>
          <p:nvPr>
            <p:custDataLst>
              <p:tags r:id="rId15"/>
            </p:custDataLst>
          </p:nvPr>
        </p:nvSpPr>
        <p:spPr>
          <a:xfrm>
            <a:off x="464775" y="2269709"/>
            <a:ext cx="2163530" cy="766271"/>
          </a:xfrm>
          <a:prstGeom prst="rect">
            <a:avLst/>
          </a:prstGeom>
          <a:noFill/>
        </p:spPr>
        <p:txBody>
          <a:bodyPr wrap="square" rtlCol="0">
            <a:noAutofit/>
          </a:bodyPr>
          <a:p>
            <a:pPr>
              <a:lnSpc>
                <a:spcPct val="140000"/>
              </a:lnSpc>
            </a:pPr>
            <a:r>
              <a:rPr lang="zh-CN" altLang="en-US"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发展和完善全科医学的理论体系，提高全科/家庭医疗的效率和品质</a:t>
            </a:r>
            <a:r>
              <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a:t>
            </a:r>
            <a:endPar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52" name="文本框 51"/>
          <p:cNvSpPr txBox="1"/>
          <p:nvPr>
            <p:custDataLst>
              <p:tags r:id="rId16"/>
            </p:custDataLst>
          </p:nvPr>
        </p:nvSpPr>
        <p:spPr>
          <a:xfrm>
            <a:off x="464775" y="3402144"/>
            <a:ext cx="2163530" cy="766271"/>
          </a:xfrm>
          <a:prstGeom prst="rect">
            <a:avLst/>
          </a:prstGeom>
          <a:noFill/>
        </p:spPr>
        <p:txBody>
          <a:bodyPr wrap="square" rtlCol="0">
            <a:noAutofit/>
          </a:bodyPr>
          <a:p>
            <a:pPr>
              <a:lnSpc>
                <a:spcPct val="140000"/>
              </a:lnSpc>
            </a:pPr>
            <a:r>
              <a:rPr lang="zh-CN" altLang="en-US"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确立和修订医学全科/家庭医疗服务的内容和范围，并为教学服务</a:t>
            </a:r>
            <a:r>
              <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a:t>
            </a:r>
            <a:endPar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53" name="文本框 52"/>
          <p:cNvSpPr txBox="1"/>
          <p:nvPr>
            <p:custDataLst>
              <p:tags r:id="rId17"/>
            </p:custDataLst>
          </p:nvPr>
        </p:nvSpPr>
        <p:spPr>
          <a:xfrm>
            <a:off x="464775" y="4514391"/>
            <a:ext cx="2163530" cy="766271"/>
          </a:xfrm>
          <a:prstGeom prst="rect">
            <a:avLst/>
          </a:prstGeom>
          <a:noFill/>
        </p:spPr>
        <p:txBody>
          <a:bodyPr wrap="square" rtlCol="0">
            <a:noAutofit/>
          </a:bodyPr>
          <a:p>
            <a:pPr>
              <a:lnSpc>
                <a:spcPct val="140000"/>
              </a:lnSpc>
            </a:pPr>
            <a:r>
              <a:rPr lang="zh-CN" altLang="en-US"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巩固全科医学的专业地位和专科地位</a:t>
            </a:r>
            <a:r>
              <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a:t>
            </a:r>
            <a:endPar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54" name="文本框 53"/>
          <p:cNvSpPr txBox="1"/>
          <p:nvPr>
            <p:custDataLst>
              <p:tags r:id="rId18"/>
            </p:custDataLst>
          </p:nvPr>
        </p:nvSpPr>
        <p:spPr>
          <a:xfrm>
            <a:off x="6515696" y="2269709"/>
            <a:ext cx="2163530" cy="766271"/>
          </a:xfrm>
          <a:prstGeom prst="rect">
            <a:avLst/>
          </a:prstGeom>
          <a:noFill/>
        </p:spPr>
        <p:txBody>
          <a:bodyPr wrap="square" rtlCol="0">
            <a:noAutofit/>
          </a:bodyPr>
          <a:p>
            <a:pPr>
              <a:lnSpc>
                <a:spcPct val="140000"/>
              </a:lnSpc>
            </a:pPr>
            <a:r>
              <a:rPr lang="zh-CN" altLang="en-US"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通过研究确定和拓展医学上的独特领域，如以门诊方式进行全方位、综合性和连续性照顾，并能以严肃的态度实践和发展可用于全科/家庭医疗的临床诊疗技能</a:t>
            </a:r>
            <a:r>
              <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a:t>
            </a:r>
            <a:endPar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55" name="文本框 54"/>
          <p:cNvSpPr txBox="1"/>
          <p:nvPr>
            <p:custDataLst>
              <p:tags r:id="rId19"/>
            </p:custDataLst>
          </p:nvPr>
        </p:nvSpPr>
        <p:spPr>
          <a:xfrm>
            <a:off x="6515696" y="3645984"/>
            <a:ext cx="2163530" cy="766271"/>
          </a:xfrm>
          <a:prstGeom prst="rect">
            <a:avLst/>
          </a:prstGeom>
          <a:noFill/>
        </p:spPr>
        <p:txBody>
          <a:bodyPr wrap="square" rtlCol="0">
            <a:noAutofit/>
          </a:bodyPr>
          <a:p>
            <a:pPr>
              <a:lnSpc>
                <a:spcPct val="140000"/>
              </a:lnSpc>
            </a:pPr>
            <a:r>
              <a:rPr lang="zh-CN" altLang="en-US"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指导全科医学教育与服务的开展</a:t>
            </a:r>
            <a:r>
              <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a:t>
            </a:r>
            <a:endPar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56" name="文本框 55"/>
          <p:cNvSpPr txBox="1"/>
          <p:nvPr>
            <p:custDataLst>
              <p:tags r:id="rId20"/>
            </p:custDataLst>
          </p:nvPr>
        </p:nvSpPr>
        <p:spPr>
          <a:xfrm>
            <a:off x="6515696" y="4514391"/>
            <a:ext cx="2163530" cy="766271"/>
          </a:xfrm>
          <a:prstGeom prst="rect">
            <a:avLst/>
          </a:prstGeom>
          <a:noFill/>
        </p:spPr>
        <p:txBody>
          <a:bodyPr wrap="square" rtlCol="0">
            <a:noAutofit/>
          </a:bodyPr>
          <a:p>
            <a:pPr>
              <a:lnSpc>
                <a:spcPct val="140000"/>
              </a:lnSpc>
            </a:pPr>
            <a:r>
              <a:rPr lang="zh-CN" altLang="en-US"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评价全科医学教育和培训计划（包括医学生和住院医生等），提高教育和培训的实效</a:t>
            </a:r>
            <a:r>
              <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rPr>
              <a:t>.</a:t>
            </a:r>
            <a:endParaRPr lang="en-US" altLang="zh-CN" sz="1050">
              <a:solidFill>
                <a:sysClr val="windowText" lastClr="000000">
                  <a:lumMod val="65000"/>
                  <a:lumOff val="35000"/>
                </a:sysClr>
              </a:solidFill>
              <a:latin typeface="Arial" panose="020B0604020202020204" pitchFamily="34" charset="0"/>
              <a:ea typeface="微软雅黑" panose="020B0503020204020204" pitchFamily="34" charset="-122"/>
              <a:sym typeface="微软雅黑" panose="020B0503020204020204" pitchFamily="34" charset="-122"/>
            </a:endParaRPr>
          </a:p>
        </p:txBody>
      </p:sp>
      <p:pic>
        <p:nvPicPr>
          <p:cNvPr id="9" name="图片 8"/>
          <p:cNvPicPr>
            <a:picLocks noChangeAspect="1"/>
          </p:cNvPicPr>
          <p:nvPr/>
        </p:nvPicPr>
        <p:blipFill>
          <a:blip r:embed="rId21"/>
          <a:srcRect l="27455" t="13010" r="23667" b="7919"/>
          <a:stretch>
            <a:fillRect/>
          </a:stretch>
        </p:blipFill>
        <p:spPr>
          <a:xfrm>
            <a:off x="8031480" y="31115"/>
            <a:ext cx="1024255" cy="12426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sz="half" idx="1"/>
          </p:nvPr>
        </p:nvSpPr>
        <p:spPr/>
        <p:txBody>
          <a:bodyPr/>
          <a:p>
            <a:pPr>
              <a:buFont typeface="Wingdings" panose="05000000000000000000" charset="0"/>
              <a:buChar char="p"/>
            </a:pPr>
            <a:r>
              <a:rPr lang="zh-CN" altLang="en-US">
                <a:solidFill>
                  <a:schemeClr val="accent6"/>
                </a:solidFill>
              </a:rPr>
              <a:t>专业性研究</a:t>
            </a:r>
            <a:endParaRPr lang="zh-CN" altLang="en-US"/>
          </a:p>
          <a:p>
            <a:r>
              <a:rPr lang="zh-CN" altLang="en-US"/>
              <a:t>全科医学理论研究</a:t>
            </a:r>
            <a:endParaRPr lang="zh-CN" altLang="en-US"/>
          </a:p>
          <a:p>
            <a:r>
              <a:rPr lang="zh-CN" altLang="en-US"/>
              <a:t>教育研究</a:t>
            </a:r>
            <a:endParaRPr lang="zh-CN" altLang="en-US"/>
          </a:p>
          <a:p>
            <a:r>
              <a:rPr lang="zh-CN" altLang="en-US"/>
              <a:t>临床医疗服务研究</a:t>
            </a:r>
            <a:endParaRPr lang="zh-CN" altLang="en-US"/>
          </a:p>
        </p:txBody>
      </p:sp>
      <p:sp>
        <p:nvSpPr>
          <p:cNvPr id="3" name="内容占位符 2"/>
          <p:cNvSpPr>
            <a:spLocks noGrp="1"/>
          </p:cNvSpPr>
          <p:nvPr>
            <p:ph sz="half" idx="2"/>
          </p:nvPr>
        </p:nvSpPr>
        <p:spPr/>
        <p:txBody>
          <a:bodyPr/>
          <a:p>
            <a:pPr>
              <a:buFont typeface="Wingdings" panose="05000000000000000000" charset="0"/>
              <a:buChar char="p"/>
            </a:pPr>
            <a:r>
              <a:rPr lang="zh-CN" altLang="en-US">
                <a:solidFill>
                  <a:schemeClr val="accent6"/>
                </a:solidFill>
              </a:rPr>
              <a:t>非专业性研究</a:t>
            </a:r>
            <a:endParaRPr lang="zh-CN" altLang="en-US"/>
          </a:p>
          <a:p>
            <a:r>
              <a:rPr lang="zh-CN" altLang="en-US"/>
              <a:t>家庭社会学</a:t>
            </a:r>
            <a:endParaRPr lang="zh-CN" altLang="en-US"/>
          </a:p>
          <a:p>
            <a:r>
              <a:rPr lang="zh-CN" altLang="en-US"/>
              <a:t>行为医学</a:t>
            </a:r>
            <a:endParaRPr lang="zh-CN" altLang="en-US"/>
          </a:p>
          <a:p>
            <a:r>
              <a:rPr lang="zh-CN" altLang="en-US"/>
              <a:t>儿童教育学等</a:t>
            </a:r>
            <a:endParaRPr lang="zh-CN" altLang="en-US"/>
          </a:p>
        </p:txBody>
      </p:sp>
      <p:sp>
        <p:nvSpPr>
          <p:cNvPr id="4" name="标题 3"/>
          <p:cNvSpPr>
            <a:spLocks noGrp="1"/>
          </p:cNvSpPr>
          <p:nvPr>
            <p:ph type="title"/>
          </p:nvPr>
        </p:nvSpPr>
        <p:spPr>
          <a:xfrm>
            <a:off x="1043940" y="1196975"/>
            <a:ext cx="6863080" cy="723900"/>
          </a:xfrm>
        </p:spPr>
        <p:txBody>
          <a:bodyPr/>
          <a:p>
            <a:r>
              <a:rPr lang="zh-CN" altLang="en-US" sz="3400" dirty="0" smtClean="0">
                <a:solidFill>
                  <a:schemeClr val="accent5">
                    <a:lumMod val="25000"/>
                  </a:schemeClr>
                </a:solidFill>
                <a:latin typeface="+mj-lt"/>
              </a:rPr>
              <a:t>（三）全科医学研究的范畴</a:t>
            </a:r>
            <a:endParaRPr lang="zh-CN" altLang="en-US" sz="3400" dirty="0" smtClean="0">
              <a:solidFill>
                <a:schemeClr val="accent5">
                  <a:lumMod val="25000"/>
                </a:schemeClr>
              </a:solidFill>
              <a:latin typeface="+mj-lt"/>
            </a:endParaRPr>
          </a:p>
        </p:txBody>
      </p:sp>
      <p:sp>
        <p:nvSpPr>
          <p:cNvPr id="5" name="灯片编号占位符 4"/>
          <p:cNvSpPr>
            <a:spLocks noGrp="1"/>
          </p:cNvSpPr>
          <p:nvPr>
            <p:ph type="sldNum" sz="quarter" idx="12"/>
          </p:nvPr>
        </p:nvSpPr>
        <p:spPr>
          <a:xfrm>
            <a:off x="6516370" y="6525260"/>
            <a:ext cx="2133600" cy="260350"/>
          </a:xfrm>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043305" y="1340485"/>
            <a:ext cx="7288530" cy="723900"/>
          </a:xfrm>
        </p:spPr>
        <p:txBody>
          <a:bodyPr/>
          <a:p>
            <a:r>
              <a:rPr lang="zh-CN" altLang="en-US" sz="3600" dirty="0" smtClean="0">
                <a:solidFill>
                  <a:schemeClr val="accent5">
                    <a:lumMod val="25000"/>
                  </a:schemeClr>
                </a:solidFill>
                <a:latin typeface="+mj-lt"/>
                <a:sym typeface="宋体" panose="02010600030101010101" pitchFamily="2" charset="-122"/>
              </a:rPr>
              <a:t>（四）全科医学研究的内容</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25" name="对角圆角矩形 3"/>
          <p:cNvSpPr/>
          <p:nvPr>
            <p:custDataLst>
              <p:tags r:id="rId1"/>
            </p:custDataLst>
          </p:nvPr>
        </p:nvSpPr>
        <p:spPr>
          <a:xfrm>
            <a:off x="1333498" y="4997924"/>
            <a:ext cx="3243466" cy="1254709"/>
          </a:xfrm>
          <a:prstGeom prst="round2DiagRect">
            <a:avLst>
              <a:gd name="adj1" fmla="val 0"/>
              <a:gd name="adj2" fmla="val 0"/>
            </a:avLst>
          </a:prstGeom>
          <a:noFill/>
          <a:ln w="25400">
            <a:solidFill>
              <a:srgbClr val="6BC0A7"/>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p:cNvSpPr txBox="1"/>
          <p:nvPr>
            <p:custDataLst>
              <p:tags r:id="rId2"/>
            </p:custDataLst>
          </p:nvPr>
        </p:nvSpPr>
        <p:spPr>
          <a:xfrm>
            <a:off x="1812864" y="5081028"/>
            <a:ext cx="2653641" cy="1088501"/>
          </a:xfrm>
          <a:prstGeom prst="rect">
            <a:avLst/>
          </a:prstGeom>
          <a:noFill/>
        </p:spPr>
        <p:txBody>
          <a:bodyPr wrap="square" lIns="91440" tIns="45720" rIns="91440" bIns="45720" rtlCol="0" anchor="ctr">
            <a:normAutofit fontScale="90000"/>
          </a:bodyPr>
          <a:p>
            <a:pPr>
              <a:lnSpc>
                <a:spcPct val="120000"/>
              </a:lnSpc>
            </a:pPr>
            <a:r>
              <a:rPr lang="zh-CN" altLang="en-US" sz="1400" b="1" spc="150">
                <a:solidFill>
                  <a:srgbClr val="FF0000"/>
                </a:solidFill>
                <a:uFillTx/>
                <a:latin typeface="Arial" panose="020B0604020202020204" pitchFamily="34" charset="0"/>
                <a:ea typeface="微软雅黑" panose="020B0503020204020204" pitchFamily="34" charset="-122"/>
                <a:sym typeface="Arial" panose="020B0604020202020204" pitchFamily="34" charset="0"/>
              </a:rPr>
              <a:t>行为学、心理学及社会学</a:t>
            </a: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方面研究  （居民健康与疾病行为、医患关系、沟通技巧、家庭及社会文化对健康的影响等）</a:t>
            </a:r>
            <a:endPar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对角圆角矩形 3"/>
          <p:cNvSpPr/>
          <p:nvPr>
            <p:custDataLst>
              <p:tags r:id="rId3"/>
            </p:custDataLst>
          </p:nvPr>
        </p:nvSpPr>
        <p:spPr>
          <a:xfrm>
            <a:off x="1333498" y="2237615"/>
            <a:ext cx="3243466" cy="1254709"/>
          </a:xfrm>
          <a:prstGeom prst="round2DiagRect">
            <a:avLst>
              <a:gd name="adj1" fmla="val 0"/>
              <a:gd name="adj2" fmla="val 0"/>
            </a:avLst>
          </a:prstGeom>
          <a:noFill/>
          <a:ln w="25400">
            <a:solidFill>
              <a:srgbClr val="8590CA"/>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custDataLst>
              <p:tags r:id="rId4"/>
            </p:custDataLst>
          </p:nvPr>
        </p:nvSpPr>
        <p:spPr>
          <a:xfrm>
            <a:off x="1812864" y="2320719"/>
            <a:ext cx="2653641" cy="1088501"/>
          </a:xfrm>
          <a:prstGeom prst="rect">
            <a:avLst/>
          </a:prstGeom>
          <a:noFill/>
        </p:spPr>
        <p:txBody>
          <a:bodyPr wrap="square" lIns="91440" tIns="45720" rIns="91440" bIns="45720" rtlCol="0" anchor="ctr">
            <a:normAutofit/>
          </a:bodyPr>
          <a:p>
            <a:pPr>
              <a:lnSpc>
                <a:spcPct val="120000"/>
              </a:lnSpc>
            </a:pP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全科医学</a:t>
            </a:r>
            <a:r>
              <a:rPr lang="zh-CN" altLang="en-US" sz="1400" b="1" spc="150">
                <a:solidFill>
                  <a:srgbClr val="FF0000"/>
                </a:solidFill>
                <a:uFillTx/>
                <a:latin typeface="Arial" panose="020B0604020202020204" pitchFamily="34" charset="0"/>
                <a:ea typeface="微软雅黑" panose="020B0503020204020204" pitchFamily="34" charset="-122"/>
                <a:sym typeface="Arial" panose="020B0604020202020204" pitchFamily="34" charset="0"/>
              </a:rPr>
              <a:t>临床问题</a:t>
            </a: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研究</a:t>
            </a:r>
            <a:endPar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对角圆角矩形 3"/>
          <p:cNvSpPr/>
          <p:nvPr>
            <p:custDataLst>
              <p:tags r:id="rId5"/>
            </p:custDataLst>
          </p:nvPr>
        </p:nvSpPr>
        <p:spPr>
          <a:xfrm>
            <a:off x="1333499" y="3620163"/>
            <a:ext cx="3243466" cy="1254709"/>
          </a:xfrm>
          <a:prstGeom prst="round2DiagRect">
            <a:avLst>
              <a:gd name="adj1" fmla="val 0"/>
              <a:gd name="adj2" fmla="val 0"/>
            </a:avLst>
          </a:prstGeom>
          <a:noFill/>
          <a:ln w="25400">
            <a:solidFill>
              <a:srgbClr val="79B6D3"/>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45"/>
          <p:cNvSpPr txBox="1"/>
          <p:nvPr>
            <p:custDataLst>
              <p:tags r:id="rId6"/>
            </p:custDataLst>
          </p:nvPr>
        </p:nvSpPr>
        <p:spPr>
          <a:xfrm>
            <a:off x="1812865" y="3703266"/>
            <a:ext cx="2653641" cy="1088501"/>
          </a:xfrm>
          <a:prstGeom prst="rect">
            <a:avLst/>
          </a:prstGeom>
          <a:noFill/>
        </p:spPr>
        <p:txBody>
          <a:bodyPr wrap="square" lIns="91440" tIns="45720" rIns="91440" bIns="45720" rtlCol="0" anchor="ctr">
            <a:normAutofit fontScale="80000"/>
          </a:bodyPr>
          <a:p>
            <a:pPr>
              <a:lnSpc>
                <a:spcPct val="120000"/>
              </a:lnSpc>
            </a:pPr>
            <a:r>
              <a:rPr lang="zh-CN" altLang="en-US" sz="1500" b="1" spc="150">
                <a:solidFill>
                  <a:srgbClr val="FF0000"/>
                </a:solidFill>
                <a:uFillTx/>
                <a:latin typeface="Arial" panose="020B0604020202020204" pitchFamily="34" charset="0"/>
                <a:ea typeface="微软雅黑" panose="020B0503020204020204" pitchFamily="34" charset="-122"/>
                <a:sym typeface="Arial" panose="020B0604020202020204" pitchFamily="34" charset="0"/>
              </a:rPr>
              <a:t>卫生服务研究</a:t>
            </a:r>
            <a:r>
              <a:rPr lang="zh-CN" altLang="en-US" sz="15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  （医疗保健需求评估、医疗人力资源及设施分布及利用、患者满意度、转诊与会诊效果、成本效益分析等）</a:t>
            </a:r>
            <a:endParaRPr lang="zh-CN" altLang="en-US" sz="15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对角圆角矩形 3"/>
          <p:cNvSpPr/>
          <p:nvPr>
            <p:custDataLst>
              <p:tags r:id="rId7"/>
            </p:custDataLst>
          </p:nvPr>
        </p:nvSpPr>
        <p:spPr>
          <a:xfrm>
            <a:off x="4840719" y="4989087"/>
            <a:ext cx="3243466" cy="1254709"/>
          </a:xfrm>
          <a:prstGeom prst="round2DiagRect">
            <a:avLst>
              <a:gd name="adj1" fmla="val 0"/>
              <a:gd name="adj2" fmla="val 0"/>
            </a:avLst>
          </a:prstGeom>
          <a:noFill/>
          <a:ln w="25400">
            <a:solidFill>
              <a:srgbClr val="79BB8F"/>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8"/>
            </p:custDataLst>
          </p:nvPr>
        </p:nvSpPr>
        <p:spPr>
          <a:xfrm>
            <a:off x="5320086" y="5072190"/>
            <a:ext cx="2653641" cy="1088501"/>
          </a:xfrm>
          <a:prstGeom prst="rect">
            <a:avLst/>
          </a:prstGeom>
          <a:noFill/>
        </p:spPr>
        <p:txBody>
          <a:bodyPr wrap="square" lIns="91440" tIns="45720" rIns="91440" bIns="45720" rtlCol="0" anchor="ctr">
            <a:normAutofit/>
          </a:bodyPr>
          <a:p>
            <a:pPr>
              <a:lnSpc>
                <a:spcPct val="120000"/>
              </a:lnSpc>
            </a:pPr>
            <a:r>
              <a:rPr lang="zh-CN" altLang="en-US" sz="1400" b="1" spc="150">
                <a:solidFill>
                  <a:srgbClr val="FF0000"/>
                </a:solidFill>
                <a:uFillTx/>
                <a:latin typeface="Arial" panose="020B0604020202020204" pitchFamily="34" charset="0"/>
                <a:ea typeface="微软雅黑" panose="020B0503020204020204" pitchFamily="34" charset="-122"/>
                <a:sym typeface="Arial" panose="020B0604020202020204" pitchFamily="34" charset="0"/>
              </a:rPr>
              <a:t>人类学</a:t>
            </a: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研究   （全科医生职业生涯压力来源，患者与全科医生的文化信仰分析等）</a:t>
            </a:r>
            <a:endPar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对角圆角矩形 3"/>
          <p:cNvSpPr/>
          <p:nvPr>
            <p:custDataLst>
              <p:tags r:id="rId9"/>
            </p:custDataLst>
          </p:nvPr>
        </p:nvSpPr>
        <p:spPr>
          <a:xfrm>
            <a:off x="4840719" y="2228778"/>
            <a:ext cx="3243466" cy="1254709"/>
          </a:xfrm>
          <a:prstGeom prst="round2DiagRect">
            <a:avLst>
              <a:gd name="adj1" fmla="val 0"/>
              <a:gd name="adj2" fmla="val 0"/>
            </a:avLst>
          </a:prstGeom>
          <a:noFill/>
          <a:ln w="25400">
            <a:solidFill>
              <a:srgbClr val="8EAADC"/>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custDataLst>
              <p:tags r:id="rId10"/>
            </p:custDataLst>
          </p:nvPr>
        </p:nvSpPr>
        <p:spPr>
          <a:xfrm>
            <a:off x="5320086" y="2311881"/>
            <a:ext cx="2653641" cy="1088501"/>
          </a:xfrm>
          <a:prstGeom prst="rect">
            <a:avLst/>
          </a:prstGeom>
          <a:noFill/>
        </p:spPr>
        <p:txBody>
          <a:bodyPr wrap="square" lIns="91440" tIns="45720" rIns="91440" bIns="45720" rtlCol="0" anchor="ctr">
            <a:normAutofit/>
          </a:bodyPr>
          <a:p>
            <a:pPr>
              <a:lnSpc>
                <a:spcPct val="120000"/>
              </a:lnSpc>
            </a:pPr>
            <a:r>
              <a:rPr lang="zh-CN" altLang="en-US" sz="1400" b="1" spc="150">
                <a:solidFill>
                  <a:srgbClr val="FF0000"/>
                </a:solidFill>
                <a:uFillTx/>
                <a:latin typeface="Arial" panose="020B0604020202020204" pitchFamily="34" charset="0"/>
                <a:ea typeface="微软雅黑" panose="020B0503020204020204" pitchFamily="34" charset="-122"/>
                <a:sym typeface="Arial" panose="020B0604020202020204" pitchFamily="34" charset="0"/>
              </a:rPr>
              <a:t>流行病学</a:t>
            </a: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研究</a:t>
            </a:r>
            <a:endPar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对角圆角矩形 3"/>
          <p:cNvSpPr/>
          <p:nvPr>
            <p:custDataLst>
              <p:tags r:id="rId11"/>
            </p:custDataLst>
          </p:nvPr>
        </p:nvSpPr>
        <p:spPr>
          <a:xfrm>
            <a:off x="4840720" y="3611325"/>
            <a:ext cx="3243466" cy="1254709"/>
          </a:xfrm>
          <a:prstGeom prst="round2DiagRect">
            <a:avLst>
              <a:gd name="adj1" fmla="val 0"/>
              <a:gd name="adj2" fmla="val 0"/>
            </a:avLst>
          </a:prstGeom>
          <a:noFill/>
          <a:ln w="25400">
            <a:solidFill>
              <a:srgbClr val="7AC2C7"/>
            </a:solidFill>
          </a:ln>
          <a:effectLst/>
        </p:spPr>
        <p:txBody>
          <a:bodyPr rot="0" spcFirstLastPara="0" vertOverflow="overflow" horzOverflow="overflow" vert="horz" wrap="square" lIns="91440" tIns="45720" rIns="91440" bIns="45720" numCol="1" spcCol="0" rtlCol="0" fromWordArt="0" anchor="ctr" anchorCtr="0" forceAA="0" compatLnSpc="1">
            <a:noAutofit/>
          </a:bodyPr>
          <a:p>
            <a:pPr algn="just">
              <a:lnSpc>
                <a:spcPct val="120000"/>
              </a:lnSpc>
            </a:pPr>
            <a:endParaRPr lang="da-DK" altLang="zh-CN" dirty="0">
              <a:solidFill>
                <a:srgbClr val="8590CA">
                  <a:lumMod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p:cNvSpPr txBox="1"/>
          <p:nvPr>
            <p:custDataLst>
              <p:tags r:id="rId12"/>
            </p:custDataLst>
          </p:nvPr>
        </p:nvSpPr>
        <p:spPr>
          <a:xfrm>
            <a:off x="5320086" y="3694429"/>
            <a:ext cx="2653641" cy="1088501"/>
          </a:xfrm>
          <a:prstGeom prst="rect">
            <a:avLst/>
          </a:prstGeom>
          <a:noFill/>
        </p:spPr>
        <p:txBody>
          <a:bodyPr wrap="square" lIns="91440" tIns="45720" rIns="91440" bIns="45720" rtlCol="0" anchor="ctr">
            <a:normAutofit/>
          </a:bodyPr>
          <a:p>
            <a:pPr>
              <a:lnSpc>
                <a:spcPct val="120000"/>
              </a:lnSpc>
            </a:pP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全科</a:t>
            </a:r>
            <a:r>
              <a:rPr lang="zh-CN" altLang="en-US" sz="1400" b="1" spc="150">
                <a:solidFill>
                  <a:srgbClr val="FF0000"/>
                </a:solidFill>
                <a:uFillTx/>
                <a:latin typeface="Arial" panose="020B0604020202020204" pitchFamily="34" charset="0"/>
                <a:ea typeface="微软雅黑" panose="020B0503020204020204" pitchFamily="34" charset="-122"/>
                <a:sym typeface="Arial" panose="020B0604020202020204" pitchFamily="34" charset="0"/>
              </a:rPr>
              <a:t>医学教育</a:t>
            </a:r>
            <a:r>
              <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rPr>
              <a:t>研究</a:t>
            </a:r>
            <a:endParaRPr lang="zh-CN" altLang="en-US" sz="1400" spc="150">
              <a:solidFill>
                <a:sysClr val="windowText" lastClr="000000">
                  <a:lumMod val="75000"/>
                  <a:lumOff val="25000"/>
                </a:sys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custDataLst>
              <p:tags r:id="rId13"/>
            </p:custDataLst>
          </p:nvPr>
        </p:nvSpPr>
        <p:spPr>
          <a:xfrm>
            <a:off x="1397500" y="2404147"/>
            <a:ext cx="351364" cy="341254"/>
          </a:xfrm>
          <a:prstGeom prst="rect">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矩形 64"/>
          <p:cNvSpPr/>
          <p:nvPr>
            <p:custDataLst>
              <p:tags r:id="rId14"/>
            </p:custDataLst>
          </p:nvPr>
        </p:nvSpPr>
        <p:spPr>
          <a:xfrm>
            <a:off x="1392359" y="2413189"/>
            <a:ext cx="361646" cy="323168"/>
          </a:xfrm>
          <a:prstGeom prst="rect">
            <a:avLst/>
          </a:prstGeom>
        </p:spPr>
        <p:txBody>
          <a:bodyPr wrap="none">
            <a:normAutofit fontScale="60000"/>
          </a:bodyPr>
          <a:p>
            <a:pPr algn="ctr">
              <a:lnSpc>
                <a:spcPct val="120000"/>
              </a:lnSpc>
            </a:pPr>
            <a:r>
              <a:rPr lang="en-US" altLang="zh-CN"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矩形 66"/>
          <p:cNvSpPr/>
          <p:nvPr>
            <p:custDataLst>
              <p:tags r:id="rId15"/>
            </p:custDataLst>
          </p:nvPr>
        </p:nvSpPr>
        <p:spPr>
          <a:xfrm>
            <a:off x="4904721" y="2404147"/>
            <a:ext cx="351364" cy="341254"/>
          </a:xfrm>
          <a:prstGeom prst="rect">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矩形 67"/>
          <p:cNvSpPr/>
          <p:nvPr>
            <p:custDataLst>
              <p:tags r:id="rId16"/>
            </p:custDataLst>
          </p:nvPr>
        </p:nvSpPr>
        <p:spPr>
          <a:xfrm>
            <a:off x="4899580" y="2413189"/>
            <a:ext cx="361646" cy="323168"/>
          </a:xfrm>
          <a:prstGeom prst="rect">
            <a:avLst/>
          </a:prstGeom>
        </p:spPr>
        <p:txBody>
          <a:bodyPr wrap="none">
            <a:normAutofit fontScale="60000"/>
          </a:bodyPr>
          <a:p>
            <a:pPr algn="ctr">
              <a:lnSpc>
                <a:spcPct val="120000"/>
              </a:lnSpc>
            </a:pPr>
            <a:r>
              <a:rPr lang="en-US" altLang="zh-CN"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69"/>
          <p:cNvSpPr/>
          <p:nvPr>
            <p:custDataLst>
              <p:tags r:id="rId17"/>
            </p:custDataLst>
          </p:nvPr>
        </p:nvSpPr>
        <p:spPr>
          <a:xfrm>
            <a:off x="1397500" y="3767805"/>
            <a:ext cx="351364" cy="341254"/>
          </a:xfrm>
          <a:prstGeom prst="rect">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矩形 70"/>
          <p:cNvSpPr/>
          <p:nvPr>
            <p:custDataLst>
              <p:tags r:id="rId18"/>
            </p:custDataLst>
          </p:nvPr>
        </p:nvSpPr>
        <p:spPr>
          <a:xfrm>
            <a:off x="1392359" y="3776847"/>
            <a:ext cx="361646" cy="323168"/>
          </a:xfrm>
          <a:prstGeom prst="rect">
            <a:avLst/>
          </a:prstGeom>
        </p:spPr>
        <p:txBody>
          <a:bodyPr wrap="none">
            <a:normAutofit fontScale="60000"/>
          </a:bodyPr>
          <a:p>
            <a:pPr algn="ctr">
              <a:lnSpc>
                <a:spcPct val="120000"/>
              </a:lnSpc>
            </a:pPr>
            <a:r>
              <a:rPr lang="en-US" altLang="zh-CN"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矩形 72"/>
          <p:cNvSpPr/>
          <p:nvPr>
            <p:custDataLst>
              <p:tags r:id="rId19"/>
            </p:custDataLst>
          </p:nvPr>
        </p:nvSpPr>
        <p:spPr>
          <a:xfrm>
            <a:off x="4904721" y="3767805"/>
            <a:ext cx="351364" cy="341254"/>
          </a:xfrm>
          <a:prstGeom prst="rect">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4" name="矩形 73"/>
          <p:cNvSpPr/>
          <p:nvPr>
            <p:custDataLst>
              <p:tags r:id="rId20"/>
            </p:custDataLst>
          </p:nvPr>
        </p:nvSpPr>
        <p:spPr>
          <a:xfrm>
            <a:off x="4899580" y="3776847"/>
            <a:ext cx="361646" cy="323168"/>
          </a:xfrm>
          <a:prstGeom prst="rect">
            <a:avLst/>
          </a:prstGeom>
        </p:spPr>
        <p:txBody>
          <a:bodyPr wrap="none">
            <a:normAutofit fontScale="60000"/>
          </a:bodyPr>
          <a:p>
            <a:pPr algn="ctr">
              <a:lnSpc>
                <a:spcPct val="120000"/>
              </a:lnSpc>
            </a:pPr>
            <a:r>
              <a:rPr lang="en-US" altLang="zh-CN"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矩形 75"/>
          <p:cNvSpPr/>
          <p:nvPr>
            <p:custDataLst>
              <p:tags r:id="rId21"/>
            </p:custDataLst>
          </p:nvPr>
        </p:nvSpPr>
        <p:spPr>
          <a:xfrm>
            <a:off x="1397500" y="5131463"/>
            <a:ext cx="351364" cy="341254"/>
          </a:xfrm>
          <a:prstGeom prst="rect">
            <a:avLst/>
          </a:prstGeom>
          <a:solidFill>
            <a:srgbClr val="6BC0A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矩形 76"/>
          <p:cNvSpPr/>
          <p:nvPr>
            <p:custDataLst>
              <p:tags r:id="rId22"/>
            </p:custDataLst>
          </p:nvPr>
        </p:nvSpPr>
        <p:spPr>
          <a:xfrm>
            <a:off x="1392359" y="5140506"/>
            <a:ext cx="361646" cy="323168"/>
          </a:xfrm>
          <a:prstGeom prst="rect">
            <a:avLst/>
          </a:prstGeom>
        </p:spPr>
        <p:txBody>
          <a:bodyPr wrap="none">
            <a:normAutofit fontScale="60000"/>
          </a:bodyPr>
          <a:p>
            <a:pPr algn="ctr">
              <a:lnSpc>
                <a:spcPct val="120000"/>
              </a:lnSpc>
            </a:pPr>
            <a:r>
              <a:rPr lang="en-US" altLang="zh-CN"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05</a:t>
            </a:r>
            <a:endParaRPr lang="zh-CN" altLang="en-US"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custDataLst>
              <p:tags r:id="rId23"/>
            </p:custDataLst>
          </p:nvPr>
        </p:nvSpPr>
        <p:spPr>
          <a:xfrm>
            <a:off x="4904721" y="5131463"/>
            <a:ext cx="351364" cy="341254"/>
          </a:xfrm>
          <a:prstGeom prst="rect">
            <a:avLst/>
          </a:prstGeom>
          <a:solidFill>
            <a:srgbClr val="79BB8F"/>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custDataLst>
              <p:tags r:id="rId24"/>
            </p:custDataLst>
          </p:nvPr>
        </p:nvSpPr>
        <p:spPr>
          <a:xfrm>
            <a:off x="4899580" y="5140506"/>
            <a:ext cx="361646" cy="323168"/>
          </a:xfrm>
          <a:prstGeom prst="rect">
            <a:avLst/>
          </a:prstGeom>
        </p:spPr>
        <p:txBody>
          <a:bodyPr wrap="none">
            <a:normAutofit fontScale="60000"/>
          </a:bodyPr>
          <a:p>
            <a:pPr algn="ctr">
              <a:lnSpc>
                <a:spcPct val="120000"/>
              </a:lnSpc>
            </a:pPr>
            <a:r>
              <a:rPr lang="en-US" altLang="zh-CN"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06</a:t>
            </a:r>
            <a:endParaRPr lang="zh-CN" altLang="en-US"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4" name="图片 43"/>
          <p:cNvPicPr>
            <a:picLocks noChangeAspect="1"/>
          </p:cNvPicPr>
          <p:nvPr/>
        </p:nvPicPr>
        <p:blipFill>
          <a:blip r:embed="rId25"/>
          <a:srcRect l="27455" t="13010" r="23667" b="7919"/>
          <a:stretch>
            <a:fillRect/>
          </a:stretch>
        </p:blipFill>
        <p:spPr>
          <a:xfrm>
            <a:off x="8031480" y="31115"/>
            <a:ext cx="1024255" cy="12426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164590" y="1231265"/>
            <a:ext cx="6814185" cy="723900"/>
          </a:xfrm>
        </p:spPr>
        <p:txBody>
          <a:bodyPr/>
          <a:p>
            <a:r>
              <a:rPr lang="zh-CN" altLang="en-US" sz="3600" dirty="0" smtClean="0">
                <a:solidFill>
                  <a:schemeClr val="accent5">
                    <a:lumMod val="25000"/>
                  </a:schemeClr>
                </a:solidFill>
                <a:latin typeface="+mj-lt"/>
                <a:sym typeface="Arial" panose="020B0604020202020204" pitchFamily="34" charset="0"/>
              </a:rPr>
              <a:t>（五）开展全科医学研究的基础</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9" name="文本框 8"/>
          <p:cNvSpPr txBox="1"/>
          <p:nvPr/>
        </p:nvSpPr>
        <p:spPr>
          <a:xfrm>
            <a:off x="818515" y="2145030"/>
            <a:ext cx="6124575" cy="460375"/>
          </a:xfrm>
          <a:prstGeom prst="rect">
            <a:avLst/>
          </a:prstGeom>
          <a:noFill/>
        </p:spPr>
        <p:txBody>
          <a:bodyPr wrap="square" rtlCol="0" anchor="t">
            <a:spAutoFit/>
          </a:bodyPr>
          <a:p>
            <a:pPr algn="l">
              <a:lnSpc>
                <a:spcPct val="100000"/>
              </a:lnSpc>
              <a:buClr>
                <a:srgbClr val="C00000"/>
              </a:buClr>
              <a:buFont typeface="Wingdings" panose="05000000000000000000" charset="0"/>
            </a:pPr>
            <a:r>
              <a:rPr lang="en-US" altLang="zh-CN" sz="2400" b="1">
                <a:solidFill>
                  <a:srgbClr val="C00000"/>
                </a:solidFill>
                <a:latin typeface="+mn-lt"/>
                <a:ea typeface="+mn-ea"/>
                <a:cs typeface="+mn-cs"/>
                <a:sym typeface="+mn-ea"/>
              </a:rPr>
              <a:t>1)</a:t>
            </a:r>
            <a:r>
              <a:rPr lang="zh-CN" altLang="en-US" sz="2400" b="1">
                <a:solidFill>
                  <a:srgbClr val="C00000"/>
                </a:solidFill>
                <a:latin typeface="+mn-lt"/>
                <a:ea typeface="+mn-ea"/>
                <a:cs typeface="+mn-cs"/>
                <a:sym typeface="+mn-ea"/>
              </a:rPr>
              <a:t>循证医学为基础</a:t>
            </a:r>
            <a:r>
              <a:rPr lang="en-US" altLang="zh-CN" sz="2400" b="1">
                <a:solidFill>
                  <a:srgbClr val="C00000"/>
                </a:solidFill>
                <a:latin typeface="+mn-lt"/>
                <a:ea typeface="+mn-ea"/>
                <a:cs typeface="+mn-cs"/>
                <a:sym typeface="+mn-ea"/>
              </a:rPr>
              <a:t> </a:t>
            </a:r>
            <a:r>
              <a:rPr lang="zh-CN" altLang="en-US" sz="1600" b="1">
                <a:solidFill>
                  <a:srgbClr val="C00000"/>
                </a:solidFill>
                <a:latin typeface="+mn-lt"/>
                <a:ea typeface="+mn-ea"/>
                <a:cs typeface="+mn-cs"/>
                <a:sym typeface="+mn-ea"/>
              </a:rPr>
              <a:t> </a:t>
            </a:r>
            <a:r>
              <a:rPr lang="en-US" altLang="zh-CN" sz="1600" b="1">
                <a:solidFill>
                  <a:srgbClr val="C00000"/>
                </a:solidFill>
                <a:latin typeface="+mn-lt"/>
                <a:ea typeface="+mn-ea"/>
                <a:cs typeface="+mn-cs"/>
                <a:sym typeface="+mn-ea"/>
              </a:rPr>
              <a:t>E</a:t>
            </a:r>
            <a:r>
              <a:rPr lang="zh-CN" altLang="en-US" sz="1600" b="1">
                <a:solidFill>
                  <a:srgbClr val="C00000"/>
                </a:solidFill>
                <a:latin typeface="+mn-lt"/>
                <a:ea typeface="+mn-ea"/>
                <a:cs typeface="+mn-cs"/>
                <a:sym typeface="+mn-ea"/>
              </a:rPr>
              <a:t>vidence </a:t>
            </a:r>
            <a:r>
              <a:rPr lang="en-US" altLang="zh-CN" sz="1600" b="1">
                <a:solidFill>
                  <a:srgbClr val="C00000"/>
                </a:solidFill>
                <a:latin typeface="+mn-lt"/>
                <a:ea typeface="+mn-ea"/>
                <a:cs typeface="+mn-cs"/>
                <a:sym typeface="+mn-ea"/>
              </a:rPr>
              <a:t>B</a:t>
            </a:r>
            <a:r>
              <a:rPr lang="zh-CN" altLang="en-US" sz="1600" b="1">
                <a:solidFill>
                  <a:srgbClr val="C00000"/>
                </a:solidFill>
                <a:latin typeface="+mn-lt"/>
                <a:ea typeface="+mn-ea"/>
                <a:cs typeface="+mn-cs"/>
                <a:sym typeface="+mn-ea"/>
              </a:rPr>
              <a:t>ased </a:t>
            </a:r>
            <a:r>
              <a:rPr lang="en-US" altLang="zh-CN" sz="1600" b="1">
                <a:solidFill>
                  <a:srgbClr val="C00000"/>
                </a:solidFill>
                <a:latin typeface="+mn-lt"/>
                <a:ea typeface="+mn-ea"/>
                <a:cs typeface="+mn-cs"/>
                <a:sym typeface="+mn-ea"/>
              </a:rPr>
              <a:t>M</a:t>
            </a:r>
            <a:r>
              <a:rPr lang="zh-CN" altLang="en-US" sz="1600" b="1">
                <a:solidFill>
                  <a:srgbClr val="C00000"/>
                </a:solidFill>
                <a:latin typeface="+mn-lt"/>
                <a:ea typeface="+mn-ea"/>
                <a:cs typeface="+mn-cs"/>
                <a:sym typeface="+mn-ea"/>
              </a:rPr>
              <a:t>edicine EBM</a:t>
            </a:r>
            <a:endParaRPr lang="en-US" altLang="zh-CN" sz="1600"/>
          </a:p>
        </p:txBody>
      </p:sp>
      <p:pic>
        <p:nvPicPr>
          <p:cNvPr id="10" name="图片 9"/>
          <p:cNvPicPr>
            <a:picLocks noChangeAspect="1"/>
          </p:cNvPicPr>
          <p:nvPr/>
        </p:nvPicPr>
        <p:blipFill>
          <a:blip r:embed="rId1"/>
          <a:srcRect l="27455" t="13010" r="23667" b="7919"/>
          <a:stretch>
            <a:fillRect/>
          </a:stretch>
        </p:blipFill>
        <p:spPr>
          <a:xfrm>
            <a:off x="8031480" y="31115"/>
            <a:ext cx="1024255" cy="1242695"/>
          </a:xfrm>
          <a:prstGeom prst="rect">
            <a:avLst/>
          </a:prstGeom>
        </p:spPr>
      </p:pic>
      <p:sp>
        <p:nvSpPr>
          <p:cNvPr id="14" name="文本框 13"/>
          <p:cNvSpPr txBox="1"/>
          <p:nvPr/>
        </p:nvSpPr>
        <p:spPr>
          <a:xfrm>
            <a:off x="3364865" y="4617085"/>
            <a:ext cx="1063625" cy="423545"/>
          </a:xfrm>
          <a:prstGeom prst="rect">
            <a:avLst/>
          </a:prstGeom>
          <a:solidFill>
            <a:schemeClr val="bg1"/>
          </a:solidFill>
        </p:spPr>
        <p:txBody>
          <a:bodyPr wrap="square" rtlCol="0" anchor="t">
            <a:spAutoFit/>
          </a:bodyPr>
          <a:p>
            <a:pPr algn="ctr"/>
            <a:endParaRPr lang="en-US" altLang="zh-CN"/>
          </a:p>
        </p:txBody>
      </p:sp>
      <p:sp>
        <p:nvSpPr>
          <p:cNvPr id="2" name="内容占位符 1"/>
          <p:cNvSpPr/>
          <p:nvPr>
            <p:ph sz="half" idx="1"/>
          </p:nvPr>
        </p:nvSpPr>
        <p:spPr>
          <a:xfrm>
            <a:off x="1835785" y="2924810"/>
            <a:ext cx="5413375" cy="1769745"/>
          </a:xfrm>
        </p:spPr>
        <p:txBody>
          <a:bodyPr/>
          <a:p>
            <a:r>
              <a:rPr lang="zh-CN" altLang="en-US"/>
              <a:t>循证医学的观念，即是尽量以客观的研究结果为依据，临床医生应根据现有的、最好的科学证据来指导临床实践。</a:t>
            </a:r>
            <a:endParaRPr lang="zh-CN" altLang="en-US"/>
          </a:p>
        </p:txBody>
      </p:sp>
      <p:sp>
        <p:nvSpPr>
          <p:cNvPr id="94210" name="矩形 81923"/>
          <p:cNvSpPr/>
          <p:nvPr/>
        </p:nvSpPr>
        <p:spPr>
          <a:xfrm>
            <a:off x="611505" y="4869180"/>
            <a:ext cx="7592060" cy="829945"/>
          </a:xfrm>
          <a:prstGeom prst="rect">
            <a:avLst/>
          </a:prstGeom>
          <a:noFill/>
          <a:ln w="9525">
            <a:noFill/>
          </a:ln>
          <a:effectLst/>
        </p:spPr>
        <p:txBody>
          <a:bodyPr wrap="square">
            <a:spAutoFit/>
          </a:bodyPr>
          <a:p>
            <a:pPr lvl="0" indent="457200">
              <a:spcBef>
                <a:spcPts val="0"/>
              </a:spcBef>
              <a:buClr>
                <a:srgbClr val="C00000"/>
              </a:buClr>
              <a:buFont typeface="Wingdings" panose="05000000000000000000" charset="0"/>
            </a:pPr>
            <a:r>
              <a:rPr lang="zh-CN" altLang="en-US" b="1" dirty="0" smtClean="0">
                <a:solidFill>
                  <a:schemeClr val="tx1"/>
                </a:solidFill>
                <a:latin typeface="Constantia" panose="02030602050306030303" pitchFamily="18" charset="0"/>
                <a:ea typeface="宋体" panose="02010600030101010101" pitchFamily="2" charset="-122"/>
              </a:rPr>
              <a:t>在疾病的诊治过程中，将医生的</a:t>
            </a:r>
            <a:r>
              <a:rPr lang="zh-CN" altLang="en-US" sz="2000" b="1" dirty="0" smtClean="0">
                <a:solidFill>
                  <a:srgbClr val="FF0000"/>
                </a:solidFill>
                <a:latin typeface="Constantia" panose="02030602050306030303" pitchFamily="18" charset="0"/>
                <a:ea typeface="宋体" panose="02010600030101010101" pitchFamily="2" charset="-122"/>
              </a:rPr>
              <a:t>临床经验</a:t>
            </a:r>
            <a:r>
              <a:rPr lang="zh-CN" altLang="en-US" b="1" dirty="0" smtClean="0">
                <a:solidFill>
                  <a:schemeClr val="tx1"/>
                </a:solidFill>
                <a:latin typeface="Constantia" panose="02030602050306030303" pitchFamily="18" charset="0"/>
                <a:ea typeface="宋体" panose="02010600030101010101" pitchFamily="2" charset="-122"/>
              </a:rPr>
              <a:t>与现有的临床</a:t>
            </a:r>
            <a:r>
              <a:rPr lang="zh-CN" altLang="en-US" sz="2000" b="1" dirty="0" smtClean="0">
                <a:solidFill>
                  <a:srgbClr val="FF0000"/>
                </a:solidFill>
                <a:latin typeface="Constantia" panose="02030602050306030303" pitchFamily="18" charset="0"/>
                <a:ea typeface="宋体" panose="02010600030101010101" pitchFamily="2" charset="-122"/>
              </a:rPr>
              <a:t>科学证据</a:t>
            </a:r>
            <a:r>
              <a:rPr lang="zh-CN" altLang="en-US" b="1" dirty="0" smtClean="0">
                <a:solidFill>
                  <a:schemeClr val="tx1"/>
                </a:solidFill>
                <a:latin typeface="Constantia" panose="02030602050306030303" pitchFamily="18" charset="0"/>
                <a:ea typeface="宋体" panose="02010600030101010101" pitchFamily="2" charset="-122"/>
              </a:rPr>
              <a:t>相结合，并考虑</a:t>
            </a:r>
            <a:r>
              <a:rPr lang="zh-CN" altLang="en-US" sz="2000" b="1" dirty="0" smtClean="0">
                <a:solidFill>
                  <a:srgbClr val="FF0000"/>
                </a:solidFill>
                <a:latin typeface="Constantia" panose="02030602050306030303" pitchFamily="18" charset="0"/>
                <a:ea typeface="宋体" panose="02010600030101010101" pitchFamily="2" charset="-122"/>
              </a:rPr>
              <a:t>患者的自身价值观</a:t>
            </a:r>
            <a:r>
              <a:rPr lang="zh-CN" altLang="en-US" b="1" dirty="0" smtClean="0">
                <a:solidFill>
                  <a:schemeClr val="tx1"/>
                </a:solidFill>
                <a:latin typeface="Constantia" panose="02030602050306030303" pitchFamily="18" charset="0"/>
                <a:ea typeface="宋体" panose="02010600030101010101" pitchFamily="2" charset="-122"/>
              </a:rPr>
              <a:t>，为每个患者做出</a:t>
            </a:r>
            <a:r>
              <a:rPr lang="zh-CN" altLang="en-US" sz="2000" b="1" dirty="0" smtClean="0">
                <a:solidFill>
                  <a:srgbClr val="FF0000"/>
                </a:solidFill>
                <a:latin typeface="Constantia" panose="02030602050306030303" pitchFamily="18" charset="0"/>
                <a:ea typeface="宋体" panose="02010600030101010101" pitchFamily="2" charset="-122"/>
              </a:rPr>
              <a:t>最佳</a:t>
            </a:r>
            <a:r>
              <a:rPr lang="zh-CN" altLang="en-US" b="1" dirty="0" smtClean="0">
                <a:solidFill>
                  <a:schemeClr val="tx1"/>
                </a:solidFill>
                <a:latin typeface="Constantia" panose="02030602050306030303" pitchFamily="18" charset="0"/>
                <a:ea typeface="宋体" panose="02010600030101010101" pitchFamily="2" charset="-122"/>
              </a:rPr>
              <a:t>的诊治决策 。</a:t>
            </a:r>
            <a:endParaRPr lang="en-US" sz="1600"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70355" y="1163320"/>
            <a:ext cx="6544310" cy="723900"/>
          </a:xfrm>
        </p:spPr>
        <p:txBody>
          <a:bodyPr/>
          <a:lstStyle/>
          <a:p>
            <a:r>
              <a:rPr lang="zh-CN" altLang="en-US" sz="2800" dirty="0" smtClean="0">
                <a:solidFill>
                  <a:schemeClr val="accent5">
                    <a:lumMod val="25000"/>
                  </a:schemeClr>
                </a:solidFill>
                <a:latin typeface="+mj-lt"/>
              </a:rPr>
              <a:t>糖尿病干预研究——大庆研究</a:t>
            </a:r>
            <a:r>
              <a:rPr lang="en-US" altLang="zh-CN" sz="2800" dirty="0" smtClean="0">
                <a:solidFill>
                  <a:schemeClr val="accent5">
                    <a:lumMod val="25000"/>
                  </a:schemeClr>
                </a:solidFill>
                <a:latin typeface="+mj-lt"/>
              </a:rPr>
              <a:t>RCT</a:t>
            </a:r>
            <a:r>
              <a:rPr lang="zh-CN" altLang="en-US" sz="3200" dirty="0" smtClean="0"/>
              <a:t> </a:t>
            </a:r>
            <a:endParaRPr lang="zh-CN" altLang="en-US" sz="3200" dirty="0"/>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1026" name="Picture 2"/>
          <p:cNvPicPr>
            <a:picLocks noGrp="1" noChangeAspect="1" noChangeArrowheads="1"/>
          </p:cNvPicPr>
          <p:nvPr>
            <p:ph sz="half" idx="2"/>
          </p:nvPr>
        </p:nvPicPr>
        <p:blipFill>
          <a:blip r:embed="rId1"/>
          <a:srcRect l="16741" t="25640" r="35579" b="33257"/>
          <a:stretch>
            <a:fillRect/>
          </a:stretch>
        </p:blipFill>
        <p:spPr bwMode="auto">
          <a:xfrm>
            <a:off x="5178425" y="3597910"/>
            <a:ext cx="3180080" cy="2562225"/>
          </a:xfrm>
          <a:prstGeom prst="rect">
            <a:avLst/>
          </a:prstGeom>
          <a:noFill/>
          <a:ln w="9525">
            <a:noFill/>
            <a:miter lim="800000"/>
            <a:headEnd/>
            <a:tailEnd/>
          </a:ln>
          <a:effectLst>
            <a:glow rad="139700">
              <a:schemeClr val="accent4">
                <a:satMod val="175000"/>
                <a:alpha val="40000"/>
              </a:schemeClr>
            </a:glow>
          </a:effectLst>
        </p:spPr>
      </p:pic>
      <p:pic>
        <p:nvPicPr>
          <p:cNvPr id="1030" name="Picture 6" descr="http://ww3.sinaimg.cn/bmiddle/88809018jw1ef7uvchfb2j20mg0te45d.jpg"/>
          <p:cNvPicPr>
            <a:picLocks noChangeAspect="1" noChangeArrowheads="1"/>
          </p:cNvPicPr>
          <p:nvPr/>
        </p:nvPicPr>
        <p:blipFill>
          <a:blip r:embed="rId2"/>
          <a:srcRect b="32292"/>
          <a:stretch>
            <a:fillRect/>
          </a:stretch>
        </p:blipFill>
        <p:spPr bwMode="auto">
          <a:xfrm>
            <a:off x="499745" y="3597910"/>
            <a:ext cx="4432935" cy="2098040"/>
          </a:xfrm>
          <a:prstGeom prst="rect">
            <a:avLst/>
          </a:prstGeom>
          <a:noFill/>
          <a:effectLst>
            <a:glow rad="139700">
              <a:schemeClr val="accent4">
                <a:satMod val="175000"/>
                <a:alpha val="40000"/>
              </a:schemeClr>
            </a:glow>
          </a:effectLst>
        </p:spPr>
      </p:pic>
      <p:sp>
        <p:nvSpPr>
          <p:cNvPr id="100" name="文本框 99"/>
          <p:cNvSpPr txBox="1"/>
          <p:nvPr/>
        </p:nvSpPr>
        <p:spPr>
          <a:xfrm>
            <a:off x="499745" y="2071370"/>
            <a:ext cx="7531100" cy="1162050"/>
          </a:xfrm>
          <a:prstGeom prst="rect">
            <a:avLst/>
          </a:prstGeom>
          <a:noFill/>
          <a:ln w="9525">
            <a:noFill/>
          </a:ln>
        </p:spPr>
        <p:txBody>
          <a:bodyPr wrap="square">
            <a:spAutoFit/>
          </a:bodyPr>
          <a:lstStyle/>
          <a:p>
            <a:pPr indent="457200">
              <a:spcBef>
                <a:spcPts val="0"/>
              </a:spcBef>
              <a:extLst>
                <a:ext uri="{35155182-B16C-46BC-9424-99874614C6A1}">
                  <wpsdc:indentchars xmlns:wpsdc="http://www.wps.cn/officeDocument/2017/drawingmlCustomData" val="200" checksum="59296752"/>
                </a:ext>
              </a:extLst>
            </a:pPr>
            <a:r>
              <a:rPr lang="zh-CN" b="1">
                <a:solidFill>
                  <a:schemeClr val="tx1"/>
                </a:solidFill>
                <a:ea typeface="宋体" panose="02010600030101010101" pitchFamily="2" charset="-122"/>
              </a:rPr>
              <a:t>是世界上</a:t>
            </a:r>
            <a:r>
              <a:rPr lang="zh-CN" sz="2000" b="1">
                <a:solidFill>
                  <a:srgbClr val="C00000"/>
                </a:solidFill>
                <a:ea typeface="宋体" panose="02010600030101010101" pitchFamily="2" charset="-122"/>
              </a:rPr>
              <a:t>首项随机分组</a:t>
            </a:r>
            <a:r>
              <a:rPr lang="zh-CN" b="1">
                <a:solidFill>
                  <a:schemeClr val="tx1"/>
                </a:solidFill>
                <a:ea typeface="宋体" panose="02010600030101010101" pitchFamily="2" charset="-122"/>
              </a:rPr>
              <a:t>的糖尿病预防研究，首次向世界证明</a:t>
            </a:r>
            <a:r>
              <a:rPr lang="zh-CN" sz="2000" b="1">
                <a:solidFill>
                  <a:srgbClr val="C00000"/>
                </a:solidFill>
                <a:ea typeface="宋体" panose="02010600030101010101" pitchFamily="2" charset="-122"/>
                <a:cs typeface="+mn-ea"/>
              </a:rPr>
              <a:t>糖尿病是可以预防的</a:t>
            </a:r>
            <a:r>
              <a:rPr lang="zh-CN" b="1">
                <a:solidFill>
                  <a:schemeClr val="tx1"/>
                </a:solidFill>
                <a:ea typeface="宋体" panose="02010600030101010101" pitchFamily="2" charset="-122"/>
              </a:rPr>
              <a:t>，以合理的饮食和体力活动为主要内容的生活方式的干预是极为有效的预防手段。</a:t>
            </a:r>
            <a:endParaRPr lang="zh-CN" altLang="en-US" b="1">
              <a:solidFill>
                <a:schemeClr val="tx1"/>
              </a:solidFill>
              <a:ea typeface="宋体" panose="02010600030101010101" pitchFamily="2" charset="-122"/>
            </a:endParaRPr>
          </a:p>
        </p:txBody>
      </p:sp>
      <p:pic>
        <p:nvPicPr>
          <p:cNvPr id="6" name="图片 5"/>
          <p:cNvPicPr>
            <a:picLocks noChangeAspect="1"/>
          </p:cNvPicPr>
          <p:nvPr/>
        </p:nvPicPr>
        <p:blipFill>
          <a:blip r:embed="rId3"/>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医学教育改革</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827405" y="2348865"/>
            <a:ext cx="8107045" cy="119761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marL="285750" indent="-285750" algn="l">
              <a:buFont typeface="Wingdings" panose="05000000000000000000" charset="0"/>
              <a:buChar char="p"/>
            </a:pPr>
            <a:r>
              <a:rPr lang="zh-CN" altLang="en-US"/>
              <a:t>三次重大变革</a:t>
            </a:r>
            <a:endParaRPr lang="zh-CN" altLang="en-US"/>
          </a:p>
          <a:p>
            <a:pPr marL="285750" indent="-285750" algn="l">
              <a:buFont typeface="Wingdings" panose="05000000000000000000" charset="0"/>
              <a:buChar char="p"/>
            </a:pPr>
            <a:r>
              <a:rPr lang="zh-CN" altLang="en-US"/>
              <a:t>医学教育应该与医学发展需要想适应</a:t>
            </a:r>
            <a:endParaRPr lang="zh-CN" altLang="en-US"/>
          </a:p>
          <a:p>
            <a:pPr marL="285750" indent="-285750" algn="l"/>
            <a:endParaRPr lang="zh-CN" altLang="en-US"/>
          </a:p>
        </p:txBody>
      </p:sp>
      <p:graphicFrame>
        <p:nvGraphicFramePr>
          <p:cNvPr id="7" name="图示 6"/>
          <p:cNvGraphicFramePr/>
          <p:nvPr/>
        </p:nvGraphicFramePr>
        <p:xfrm>
          <a:off x="3060362" y="2853043"/>
          <a:ext cx="5286412" cy="3643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10" name="文本框 9"/>
          <p:cNvSpPr txBox="1"/>
          <p:nvPr/>
        </p:nvSpPr>
        <p:spPr>
          <a:xfrm>
            <a:off x="6553200" y="2806065"/>
            <a:ext cx="2182495" cy="2303145"/>
          </a:xfrm>
          <a:prstGeom prst="rect">
            <a:avLst/>
          </a:prstGeom>
          <a:solidFill>
            <a:srgbClr val="92D050"/>
          </a:solidFill>
        </p:spPr>
        <p:txBody>
          <a:bodyPr wrap="square" rtlCol="0" anchor="t">
            <a:spAutoFit/>
          </a:bodyPr>
          <a:p>
            <a:pPr indent="304800" algn="l">
              <a:spcBef>
                <a:spcPts val="0"/>
              </a:spcBef>
              <a:extLst>
                <a:ext uri="{35155182-B16C-46BC-9424-99874614C6A1}">
                  <wpsdc:indentchars xmlns:wpsdc="http://www.wps.cn/officeDocument/2017/drawingmlCustomData" val="200" checksum="1077528236"/>
                </a:ext>
              </a:extLst>
            </a:pPr>
            <a:r>
              <a:rPr lang="en-US" altLang="zh-CN" sz="1200"/>
              <a:t>针对14项相关研究（涉及约100万参与者）的meta分析表明，与生活方式最不健康的参与者相比，拥有最佳生活方式可令参与者糖尿病风险降低达75%（HR 0.25，95%CI 0.18-0.35）。并且，无论社会背景、经济情况以及患者初始身体状况如何，这种相关性均十分显著。</a:t>
            </a:r>
            <a:endParaRPr lang="en-US" altLang="zh-CN" sz="1200"/>
          </a:p>
        </p:txBody>
      </p:sp>
      <p:pic>
        <p:nvPicPr>
          <p:cNvPr id="14" name="图片 13"/>
          <p:cNvPicPr>
            <a:picLocks noChangeAspect="1"/>
          </p:cNvPicPr>
          <p:nvPr/>
        </p:nvPicPr>
        <p:blipFill>
          <a:blip r:embed="rId1"/>
          <a:stretch>
            <a:fillRect/>
          </a:stretch>
        </p:blipFill>
        <p:spPr>
          <a:xfrm>
            <a:off x="869950" y="2391410"/>
            <a:ext cx="5492115" cy="3425190"/>
          </a:xfrm>
          <a:prstGeom prst="rect">
            <a:avLst/>
          </a:prstGeom>
          <a:effectLst>
            <a:glow rad="228600">
              <a:schemeClr val="accent4">
                <a:satMod val="175000"/>
                <a:alpha val="40000"/>
              </a:schemeClr>
            </a:glow>
          </a:effectLst>
        </p:spPr>
      </p:pic>
      <p:sp>
        <p:nvSpPr>
          <p:cNvPr id="15" name="文本框 14"/>
          <p:cNvSpPr txBox="1"/>
          <p:nvPr/>
        </p:nvSpPr>
        <p:spPr>
          <a:xfrm>
            <a:off x="5106670" y="6285865"/>
            <a:ext cx="3251835" cy="238760"/>
          </a:xfrm>
          <a:prstGeom prst="rect">
            <a:avLst/>
          </a:prstGeom>
          <a:noFill/>
        </p:spPr>
        <p:txBody>
          <a:bodyPr wrap="square" rtlCol="0" anchor="t">
            <a:spAutoFit/>
          </a:bodyPr>
          <a:p>
            <a:pPr algn="ctr"/>
            <a:r>
              <a:rPr lang="en-US" altLang="zh-CN" sz="800"/>
              <a:t>Yanbo Zhang, Xiong-Fei Pan, et al. Diabetologia.2019 Sep.</a:t>
            </a:r>
            <a:endParaRPr lang="en-US" altLang="zh-CN" sz="800"/>
          </a:p>
        </p:txBody>
      </p:sp>
      <p:sp>
        <p:nvSpPr>
          <p:cNvPr id="16" name="文本框 15"/>
          <p:cNvSpPr txBox="1"/>
          <p:nvPr/>
        </p:nvSpPr>
        <p:spPr>
          <a:xfrm>
            <a:off x="1259840" y="1223645"/>
            <a:ext cx="6720840" cy="607695"/>
          </a:xfrm>
          <a:prstGeom prst="rect">
            <a:avLst/>
          </a:prstGeom>
          <a:noFill/>
        </p:spPr>
        <p:txBody>
          <a:bodyPr wrap="square" rtlCol="0" anchor="t">
            <a:spAutoFit/>
          </a:bodyPr>
          <a:p>
            <a:pPr algn="ctr"/>
            <a:r>
              <a:rPr lang="zh-CN" altLang="en-US" sz="2800" dirty="0" smtClean="0">
                <a:solidFill>
                  <a:schemeClr val="accent5">
                    <a:lumMod val="25000"/>
                  </a:schemeClr>
                </a:solidFill>
                <a:latin typeface="+mj-lt"/>
                <a:ea typeface="+mj-ea"/>
                <a:cs typeface="+mj-cs"/>
              </a:rPr>
              <a:t>生活方式干预糖尿病获益</a:t>
            </a:r>
            <a:r>
              <a:rPr lang="en-US" altLang="zh-CN" sz="2800" dirty="0" smtClean="0">
                <a:solidFill>
                  <a:schemeClr val="accent5">
                    <a:lumMod val="25000"/>
                  </a:schemeClr>
                </a:solidFill>
                <a:latin typeface="+mj-lt"/>
                <a:ea typeface="+mj-ea"/>
                <a:cs typeface="+mj-cs"/>
              </a:rPr>
              <a:t>——</a:t>
            </a:r>
            <a:r>
              <a:rPr lang="en-US" altLang="zh-CN" sz="2800" dirty="0" smtClean="0">
                <a:solidFill>
                  <a:schemeClr val="accent5">
                    <a:lumMod val="25000"/>
                  </a:schemeClr>
                </a:solidFill>
                <a:latin typeface="+mj-lt"/>
                <a:ea typeface="+mj-ea"/>
                <a:cs typeface="+mj-cs"/>
              </a:rPr>
              <a:t>meta</a:t>
            </a:r>
            <a:r>
              <a:rPr lang="zh-CN" altLang="en-US" sz="2800" dirty="0" smtClean="0">
                <a:solidFill>
                  <a:schemeClr val="accent5">
                    <a:lumMod val="25000"/>
                  </a:schemeClr>
                </a:solidFill>
                <a:latin typeface="+mj-lt"/>
                <a:ea typeface="+mj-ea"/>
                <a:cs typeface="+mj-cs"/>
              </a:rPr>
              <a:t>分析</a:t>
            </a:r>
            <a:endParaRPr lang="zh-CN" altLang="en-US" sz="2800" dirty="0" smtClean="0">
              <a:solidFill>
                <a:schemeClr val="accent5">
                  <a:lumMod val="25000"/>
                </a:schemeClr>
              </a:solidFill>
              <a:latin typeface="+mj-lt"/>
              <a:ea typeface="+mj-ea"/>
              <a:cs typeface="+mj-cs"/>
            </a:endParaRPr>
          </a:p>
        </p:txBody>
      </p:sp>
      <p:sp>
        <p:nvSpPr>
          <p:cNvPr id="2" name="文本框 1"/>
          <p:cNvSpPr txBox="1"/>
          <p:nvPr/>
        </p:nvSpPr>
        <p:spPr>
          <a:xfrm>
            <a:off x="887730" y="5401945"/>
            <a:ext cx="5412740" cy="180000"/>
          </a:xfrm>
          <a:prstGeom prst="rect">
            <a:avLst/>
          </a:prstGeom>
          <a:noFill/>
          <a:ln w="25400">
            <a:solidFill>
              <a:srgbClr val="C00000"/>
            </a:solidFill>
          </a:ln>
        </p:spPr>
        <p:txBody>
          <a:bodyPr wrap="square" rtlCol="0" anchor="t">
            <a:spAutoFit/>
          </a:bodyPr>
          <a:p>
            <a:pPr algn="ct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263525" y="2582545"/>
            <a:ext cx="8012430" cy="2874010"/>
          </a:xfrm>
        </p:spPr>
        <p:txBody>
          <a:bodyPr/>
          <a:lstStyle/>
          <a:p>
            <a:pPr marL="0" lvl="0" indent="0">
              <a:buClr>
                <a:schemeClr val="accent2"/>
              </a:buClr>
              <a:buFont typeface="Wingdings" panose="05000000000000000000" pitchFamily="2" charset="2"/>
              <a:buNone/>
            </a:pPr>
            <a:r>
              <a:rPr lang="en-US" altLang="zh-CN" b="1" dirty="0">
                <a:solidFill>
                  <a:srgbClr val="C00000"/>
                </a:solidFill>
                <a:sym typeface="+mn-ea"/>
              </a:rPr>
              <a:t>2)</a:t>
            </a:r>
            <a:r>
              <a:rPr lang="zh-CN" altLang="en-US" b="1" dirty="0">
                <a:solidFill>
                  <a:srgbClr val="C00000"/>
                </a:solidFill>
                <a:sym typeface="+mn-ea"/>
              </a:rPr>
              <a:t>流行病学和卫生统计学基础</a:t>
            </a:r>
            <a:endParaRPr lang="zh-CN" altLang="en-US" b="1" dirty="0">
              <a:solidFill>
                <a:srgbClr val="C00000"/>
              </a:solidFill>
              <a:sym typeface="+mn-ea"/>
            </a:endParaRPr>
          </a:p>
          <a:p>
            <a:pPr lvl="0">
              <a:buClr>
                <a:schemeClr val="accent2"/>
              </a:buClr>
              <a:buFont typeface="Wingdings" panose="05000000000000000000" charset="0"/>
              <a:buChar char=""/>
            </a:pPr>
            <a:endParaRPr lang="zh-CN" altLang="en-US" sz="1600" dirty="0">
              <a:latin typeface="微软雅黑" panose="020B0503020204020204" pitchFamily="34" charset="-122"/>
              <a:ea typeface="微软雅黑" panose="020B0503020204020204" pitchFamily="34" charset="-122"/>
              <a:sym typeface="+mn-ea"/>
            </a:endParaRPr>
          </a:p>
          <a:p>
            <a:pPr lvl="1">
              <a:buClr>
                <a:schemeClr val="accent2"/>
              </a:buClr>
              <a:buFont typeface="Wingdings" panose="05000000000000000000" charset="0"/>
              <a:buChar char=""/>
            </a:pPr>
            <a:r>
              <a:rPr lang="zh-CN" altLang="en-US" sz="1800" dirty="0">
                <a:latin typeface="微软雅黑" panose="020B0503020204020204" pitchFamily="34" charset="-122"/>
                <a:ea typeface="微软雅黑" panose="020B0503020204020204" pitchFamily="34" charset="-122"/>
                <a:sym typeface="+mn-ea"/>
              </a:rPr>
              <a:t>现代流行病学是将流行病学和卫生统计学方法引入临床医学领域，从患者的个体诊治扩大到群体特征的研究，有严格的设计、衡量和评价来探讨疾病的病因、发病机理、诊断和治疗、预防和预后的规律。</a:t>
            </a:r>
            <a:endParaRPr lang="zh-CN" altLang="en-US" sz="1800" dirty="0">
              <a:latin typeface="微软雅黑" panose="020B0503020204020204" pitchFamily="34" charset="-122"/>
              <a:ea typeface="微软雅黑" panose="020B0503020204020204" pitchFamily="34" charset="-122"/>
              <a:sym typeface="+mn-ea"/>
            </a:endParaRPr>
          </a:p>
          <a:p>
            <a:pPr lvl="1">
              <a:buClr>
                <a:schemeClr val="accent2"/>
              </a:buClr>
              <a:buFont typeface="Wingdings" panose="05000000000000000000" charset="0"/>
              <a:buChar char=""/>
            </a:pPr>
            <a:r>
              <a:rPr lang="zh-CN" altLang="en-US" sz="1800" dirty="0">
                <a:latin typeface="微软雅黑" panose="020B0503020204020204" pitchFamily="34" charset="-122"/>
                <a:ea typeface="微软雅黑" panose="020B0503020204020204" pitchFamily="34" charset="-122"/>
                <a:sym typeface="+mn-ea"/>
              </a:rPr>
              <a:t>作为一门科学的方法学，流行病学是全科医学科研设计和评价的有用的工具。</a:t>
            </a:r>
            <a:endParaRPr lang="zh-CN" altLang="en-US" sz="1800" dirty="0">
              <a:latin typeface="微软雅黑" panose="020B0503020204020204" pitchFamily="34" charset="-122"/>
              <a:ea typeface="微软雅黑" panose="020B0503020204020204" pitchFamily="34" charset="-122"/>
              <a:sym typeface="+mn-ea"/>
            </a:endParaRPr>
          </a:p>
          <a:p>
            <a:endParaRPr lang="zh-CN" altLang="en-US" sz="18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94209" name="标题 81921"/>
          <p:cNvSpPr>
            <a:spLocks noGrp="1"/>
          </p:cNvSpPr>
          <p:nvPr/>
        </p:nvSpPr>
        <p:spPr>
          <a:xfrm>
            <a:off x="1125220" y="1273810"/>
            <a:ext cx="6906260" cy="720725"/>
          </a:xfrm>
          <a:prstGeom prst="rect">
            <a:avLst/>
          </a:prstGeom>
          <a:noFill/>
          <a:ln w="9525">
            <a:noFill/>
          </a:ln>
        </p:spPr>
        <p:txBody>
          <a:bodyPr anchor="ctr"/>
          <a:lstStyle>
            <a:lvl1pPr algn="l" rtl="0" fontAlgn="base">
              <a:spcBef>
                <a:spcPct val="0"/>
              </a:spcBef>
              <a:spcAft>
                <a:spcPct val="0"/>
              </a:spcAft>
              <a:defRPr sz="4000" kern="1200">
                <a:solidFill>
                  <a:srgbClr val="0E9651"/>
                </a:solidFill>
                <a:latin typeface="+mj-ea"/>
                <a:ea typeface="+mj-ea"/>
                <a:cs typeface="+mj-cs"/>
                <a:sym typeface="Arial" panose="020B0604020202020204" pitchFamily="34" charset="0"/>
              </a:defRPr>
            </a:lvl1pPr>
            <a:lvl2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2pPr>
            <a:lvl3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3pPr>
            <a:lvl4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4pPr>
            <a:lvl5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5pPr>
            <a:lvl6pPr marL="4572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6pPr>
            <a:lvl7pPr marL="9144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7pPr>
            <a:lvl8pPr marL="13716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8pPr>
            <a:lvl9pPr marL="18288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9pPr>
          </a:lstStyle>
          <a:p>
            <a:pPr algn="l">
              <a:spcBef>
                <a:spcPct val="20000"/>
              </a:spcBef>
              <a:buSzTx/>
            </a:pPr>
            <a:r>
              <a:rPr lang="zh-CN" altLang="en-US" sz="3600" kern="1200" dirty="0" smtClean="0">
                <a:solidFill>
                  <a:schemeClr val="accent5">
                    <a:lumMod val="25000"/>
                  </a:schemeClr>
                </a:solidFill>
                <a:latin typeface="+mj-lt"/>
                <a:ea typeface="+mj-ea"/>
                <a:cs typeface="+mj-cs"/>
                <a:sym typeface="Arial" panose="020B0604020202020204" pitchFamily="34" charset="0"/>
              </a:rPr>
              <a:t>（五）开展全科医学研究的基础</a:t>
            </a:r>
            <a:endParaRPr lang="zh-CN" altLang="en-US" sz="4000" b="1" kern="1200" dirty="0" smtClean="0">
              <a:solidFill>
                <a:schemeClr val="accent5">
                  <a:lumMod val="25000"/>
                </a:schemeClr>
              </a:solidFill>
              <a:latin typeface="+mj-lt"/>
              <a:ea typeface="+mj-ea"/>
              <a:cs typeface="+mj-cs"/>
              <a:sym typeface="Arial" panose="020B0604020202020204" pitchFamily="34" charset="0"/>
            </a:endParaRPr>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171450" y="2070100"/>
            <a:ext cx="4627245" cy="3236595"/>
          </a:xfrm>
        </p:spPr>
        <p:txBody>
          <a:bodyPr/>
          <a:lstStyle/>
          <a:p>
            <a:pPr marL="0" lvl="0" indent="0">
              <a:buClr>
                <a:schemeClr val="accent2"/>
              </a:buClr>
              <a:buFont typeface="Wingdings" panose="05000000000000000000" pitchFamily="2" charset="2"/>
              <a:buNone/>
            </a:pPr>
            <a:r>
              <a:rPr lang="en-US" altLang="zh-CN" b="1" dirty="0">
                <a:solidFill>
                  <a:srgbClr val="C00000"/>
                </a:solidFill>
                <a:sym typeface="+mn-ea"/>
              </a:rPr>
              <a:t>3)</a:t>
            </a:r>
            <a:r>
              <a:rPr lang="zh-CN" altLang="en-US" b="1" dirty="0">
                <a:solidFill>
                  <a:srgbClr val="C00000"/>
                </a:solidFill>
                <a:sym typeface="+mn-ea"/>
              </a:rPr>
              <a:t>社会学和社区医学基础</a:t>
            </a:r>
            <a:endParaRPr lang="zh-CN" altLang="en-US" b="1" dirty="0">
              <a:solidFill>
                <a:srgbClr val="C00000"/>
              </a:solidFill>
              <a:sym typeface="+mn-ea"/>
            </a:endParaRPr>
          </a:p>
          <a:p>
            <a:pPr lvl="1">
              <a:buClr>
                <a:schemeClr val="accent2"/>
              </a:buClr>
              <a:buFont typeface="Wingdings" panose="05000000000000000000" charset="0"/>
              <a:buChar char=""/>
            </a:pPr>
            <a:r>
              <a:rPr lang="zh-CN" altLang="en-US" sz="1800" dirty="0">
                <a:latin typeface="微软雅黑" panose="020B0503020204020204" pitchFamily="34" charset="-122"/>
                <a:ea typeface="微软雅黑" panose="020B0503020204020204" pitchFamily="34" charset="-122"/>
              </a:rPr>
              <a:t>人性化和以社区为基础的特点是全科医学区别于其他医学专科的显著特点。</a:t>
            </a:r>
            <a:endParaRPr lang="zh-CN" altLang="en-US" sz="1800" dirty="0">
              <a:latin typeface="微软雅黑" panose="020B0503020204020204" pitchFamily="34" charset="-122"/>
              <a:ea typeface="微软雅黑" panose="020B0503020204020204" pitchFamily="34" charset="-122"/>
            </a:endParaRPr>
          </a:p>
          <a:p>
            <a:pPr lvl="1">
              <a:buClr>
                <a:schemeClr val="accent2"/>
              </a:buClr>
              <a:buFont typeface="Wingdings" panose="05000000000000000000" charset="0"/>
              <a:buChar char=""/>
            </a:pPr>
            <a:r>
              <a:rPr lang="zh-CN" altLang="en-US" sz="1800" dirty="0">
                <a:latin typeface="微软雅黑" panose="020B0503020204020204" pitchFamily="34" charset="-122"/>
                <a:ea typeface="微软雅黑" panose="020B0503020204020204" pitchFamily="34" charset="-122"/>
              </a:rPr>
              <a:t>综合研究人群健康和社会因素的关系，根据社区主要的问题，制定有效的防治措施，促进社区人群的身心健康，是全科医生工作的重要内容。</a:t>
            </a:r>
            <a:endParaRPr lang="zh-CN" altLang="en-US" sz="1800" dirty="0">
              <a:latin typeface="微软雅黑" panose="020B0503020204020204" pitchFamily="34" charset="-122"/>
              <a:ea typeface="微软雅黑" panose="020B0503020204020204" pitchFamily="34" charset="-122"/>
            </a:endParaRPr>
          </a:p>
          <a:p>
            <a:pPr lvl="1">
              <a:buClr>
                <a:schemeClr val="accent2"/>
              </a:buClr>
              <a:buFont typeface="Wingdings" panose="05000000000000000000" charset="0"/>
              <a:buChar char=""/>
            </a:pPr>
            <a:r>
              <a:rPr lang="zh-CN" altLang="en-US" sz="1800" dirty="0">
                <a:latin typeface="微软雅黑" panose="020B0503020204020204" pitchFamily="34" charset="-122"/>
                <a:ea typeface="微软雅黑" panose="020B0503020204020204" pitchFamily="34" charset="-122"/>
              </a:rPr>
              <a:t>应用社会医学知识，评价社区主要的健康问题并做出社区诊断，确定优先解决的问题并制定解决方案，这是全科科研的一个主要内容。</a:t>
            </a:r>
            <a:endParaRPr lang="zh-CN" altLang="en-US" sz="1800" dirty="0">
              <a:latin typeface="微软雅黑" panose="020B0503020204020204" pitchFamily="34" charset="-122"/>
              <a:ea typeface="微软雅黑" panose="020B0503020204020204" pitchFamily="34" charset="-122"/>
            </a:endParaRPr>
          </a:p>
          <a:p>
            <a:pPr lvl="0">
              <a:buClr>
                <a:schemeClr val="accent2"/>
              </a:buClr>
              <a:buFont typeface="Wingdings" panose="05000000000000000000" pitchFamily="2" charset="2"/>
              <a:buChar char="v"/>
            </a:pPr>
            <a:endParaRPr lang="zh-CN" altLang="en-US" sz="1800" dirty="0">
              <a:latin typeface="微软雅黑" panose="020B0503020204020204" pitchFamily="34" charset="-122"/>
              <a:ea typeface="微软雅黑" panose="020B0503020204020204" pitchFamily="34" charset="-122"/>
            </a:endParaRPr>
          </a:p>
          <a:p>
            <a:endParaRPr lang="zh-CN" altLang="en-US" sz="180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1294130" y="1179195"/>
            <a:ext cx="6737350" cy="723900"/>
          </a:xfrm>
        </p:spPr>
        <p:txBody>
          <a:bodyPr/>
          <a:lstStyle/>
          <a:p>
            <a:r>
              <a:rPr lang="zh-CN" altLang="en-US" sz="3600" dirty="0" smtClean="0">
                <a:solidFill>
                  <a:schemeClr val="accent5">
                    <a:lumMod val="25000"/>
                  </a:schemeClr>
                </a:solidFill>
                <a:latin typeface="+mj-lt"/>
                <a:sym typeface="Arial" panose="020B0604020202020204" pitchFamily="34" charset="0"/>
              </a:rPr>
              <a:t>（五）开展全科医学研究的基础</a:t>
            </a:r>
            <a:endParaRPr lang="zh-CN" altLang="en-US"/>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graphicFrame>
        <p:nvGraphicFramePr>
          <p:cNvPr id="6" name="表格 5"/>
          <p:cNvGraphicFramePr/>
          <p:nvPr>
            <p:custDataLst>
              <p:tags r:id="rId1"/>
            </p:custDataLst>
          </p:nvPr>
        </p:nvGraphicFramePr>
        <p:xfrm>
          <a:off x="4998720" y="2259965"/>
          <a:ext cx="3784600" cy="4110355"/>
        </p:xfrm>
        <a:graphic>
          <a:graphicData uri="http://schemas.openxmlformats.org/drawingml/2006/table">
            <a:tbl>
              <a:tblPr firstRow="1" bandRow="1">
                <a:tableStyleId>{5C22544A-7EE6-4342-B048-85BDC9FD1C3A}</a:tableStyleId>
              </a:tblPr>
              <a:tblGrid>
                <a:gridCol w="2054225"/>
                <a:gridCol w="1730375"/>
              </a:tblGrid>
              <a:tr h="468630">
                <a:tc>
                  <a:txBody>
                    <a:bodyPr/>
                    <a:lstStyle/>
                    <a:p>
                      <a:pPr algn="ctr">
                        <a:buNone/>
                      </a:pPr>
                      <a:r>
                        <a:rPr lang="zh-CN" altLang="en-US">
                          <a:solidFill>
                            <a:schemeClr val="tx1"/>
                          </a:solidFill>
                        </a:rPr>
                        <a:t>社会医学</a:t>
                      </a:r>
                      <a:endParaRPr lang="zh-CN" altLang="en-US">
                        <a:solidFill>
                          <a:schemeClr val="tx1"/>
                        </a:solidFill>
                      </a:endParaRPr>
                    </a:p>
                  </a:txBody>
                  <a:tcPr>
                    <a:solidFill>
                      <a:schemeClr val="tx2">
                        <a:lumMod val="60000"/>
                        <a:lumOff val="40000"/>
                      </a:schemeClr>
                    </a:solidFill>
                  </a:tcPr>
                </a:tc>
                <a:tc>
                  <a:txBody>
                    <a:bodyPr/>
                    <a:lstStyle/>
                    <a:p>
                      <a:pPr algn="ctr">
                        <a:buNone/>
                      </a:pPr>
                      <a:r>
                        <a:rPr lang="zh-CN" altLang="en-US">
                          <a:solidFill>
                            <a:schemeClr val="tx1"/>
                          </a:solidFill>
                        </a:rPr>
                        <a:t>临床医学</a:t>
                      </a:r>
                      <a:endParaRPr lang="zh-CN" altLang="en-US">
                        <a:solidFill>
                          <a:schemeClr val="tx1"/>
                        </a:solidFill>
                      </a:endParaRPr>
                    </a:p>
                  </a:txBody>
                  <a:tcPr>
                    <a:solidFill>
                      <a:schemeClr val="tx2">
                        <a:lumMod val="60000"/>
                        <a:lumOff val="40000"/>
                      </a:schemeClr>
                    </a:solidFill>
                  </a:tcPr>
                </a:tc>
              </a:tr>
              <a:tr h="787400">
                <a:tc>
                  <a:txBody>
                    <a:bodyPr/>
                    <a:lstStyle/>
                    <a:p>
                      <a:pPr algn="ctr">
                        <a:buNone/>
                      </a:pPr>
                      <a:r>
                        <a:rPr lang="zh-CN" altLang="en-US"/>
                        <a:t>群体</a:t>
                      </a:r>
                      <a:endParaRPr lang="zh-CN" altLang="en-US"/>
                    </a:p>
                  </a:txBody>
                  <a:tcPr>
                    <a:solidFill>
                      <a:srgbClr val="00B0F0"/>
                    </a:solidFill>
                  </a:tcPr>
                </a:tc>
                <a:tc>
                  <a:txBody>
                    <a:bodyPr/>
                    <a:lstStyle/>
                    <a:p>
                      <a:pPr algn="ctr">
                        <a:buNone/>
                      </a:pPr>
                      <a:r>
                        <a:rPr lang="zh-CN" altLang="en-US"/>
                        <a:t>主要针对个体</a:t>
                      </a:r>
                      <a:endParaRPr lang="zh-CN" altLang="en-US"/>
                    </a:p>
                  </a:txBody>
                  <a:tcPr>
                    <a:solidFill>
                      <a:srgbClr val="00B0F0"/>
                    </a:solidFill>
                  </a:tcPr>
                </a:tc>
              </a:tr>
              <a:tr h="789305">
                <a:tc>
                  <a:txBody>
                    <a:bodyPr/>
                    <a:lstStyle/>
                    <a:p>
                      <a:pPr algn="ctr">
                        <a:buNone/>
                      </a:pPr>
                      <a:r>
                        <a:rPr lang="zh-CN" altLang="en-US"/>
                        <a:t>发现社会问题</a:t>
                      </a:r>
                      <a:endParaRPr lang="zh-CN" altLang="en-US"/>
                    </a:p>
                    <a:p>
                      <a:pPr algn="ctr">
                        <a:buNone/>
                      </a:pPr>
                      <a:r>
                        <a:rPr lang="en-US" altLang="zh-CN"/>
                        <a:t>——</a:t>
                      </a:r>
                      <a:r>
                        <a:rPr lang="zh-CN" altLang="en-US"/>
                        <a:t>社会诊断</a:t>
                      </a:r>
                      <a:endParaRPr lang="zh-CN" altLang="en-US"/>
                    </a:p>
                  </a:txBody>
                  <a:tcPr>
                    <a:solidFill>
                      <a:srgbClr val="00B0F0"/>
                    </a:solidFill>
                  </a:tcPr>
                </a:tc>
                <a:tc>
                  <a:txBody>
                    <a:bodyPr/>
                    <a:lstStyle/>
                    <a:p>
                      <a:pPr algn="ctr">
                        <a:buNone/>
                      </a:pPr>
                      <a:r>
                        <a:rPr lang="zh-CN" altLang="en-US"/>
                        <a:t>了解个体健康问题</a:t>
                      </a:r>
                      <a:r>
                        <a:rPr lang="en-US" altLang="zh-CN"/>
                        <a:t>——</a:t>
                      </a:r>
                      <a:r>
                        <a:rPr lang="zh-CN" altLang="en-US"/>
                        <a:t>医学诊断</a:t>
                      </a:r>
                      <a:endParaRPr lang="zh-CN" altLang="en-US"/>
                    </a:p>
                  </a:txBody>
                  <a:tcPr>
                    <a:solidFill>
                      <a:srgbClr val="00B0F0"/>
                    </a:solidFill>
                  </a:tcPr>
                </a:tc>
              </a:tr>
              <a:tr h="1125220">
                <a:tc>
                  <a:txBody>
                    <a:bodyPr/>
                    <a:lstStyle/>
                    <a:p>
                      <a:pPr algn="ctr">
                        <a:buNone/>
                      </a:pPr>
                      <a:r>
                        <a:rPr lang="zh-CN" altLang="en-US"/>
                        <a:t>社会医学分析</a:t>
                      </a:r>
                      <a:endParaRPr lang="zh-CN" altLang="en-US"/>
                    </a:p>
                    <a:p>
                      <a:pPr algn="ctr">
                        <a:buNone/>
                      </a:pPr>
                      <a:r>
                        <a:rPr lang="en-US" altLang="zh-CN"/>
                        <a:t>——</a:t>
                      </a:r>
                      <a:r>
                        <a:rPr lang="zh-CN" altLang="en-US"/>
                        <a:t>了解社会成因</a:t>
                      </a:r>
                      <a:endParaRPr lang="zh-CN" altLang="en-US"/>
                    </a:p>
                  </a:txBody>
                  <a:tcPr>
                    <a:solidFill>
                      <a:srgbClr val="00B0F0"/>
                    </a:solidFill>
                  </a:tcPr>
                </a:tc>
                <a:tc>
                  <a:txBody>
                    <a:bodyPr/>
                    <a:lstStyle/>
                    <a:p>
                      <a:pPr algn="ctr">
                        <a:buNone/>
                      </a:pPr>
                      <a:r>
                        <a:rPr lang="zh-CN" altLang="en-US"/>
                        <a:t>开展病因学分析</a:t>
                      </a:r>
                      <a:r>
                        <a:rPr lang="en-US" altLang="zh-CN"/>
                        <a:t>——</a:t>
                      </a:r>
                      <a:r>
                        <a:rPr lang="zh-CN" altLang="en-US"/>
                        <a:t>主要是生物学病因分析</a:t>
                      </a:r>
                      <a:endParaRPr lang="zh-CN" altLang="en-US"/>
                    </a:p>
                  </a:txBody>
                  <a:tcPr>
                    <a:solidFill>
                      <a:srgbClr val="00B0F0"/>
                    </a:solidFill>
                  </a:tcPr>
                </a:tc>
              </a:tr>
              <a:tr h="751205">
                <a:tc>
                  <a:txBody>
                    <a:bodyPr/>
                    <a:lstStyle/>
                    <a:p>
                      <a:pPr algn="ctr">
                        <a:buNone/>
                      </a:pPr>
                      <a:r>
                        <a:rPr lang="zh-CN" altLang="en-US"/>
                        <a:t>社会医学综合处方</a:t>
                      </a:r>
                      <a:endParaRPr lang="zh-CN" altLang="en-US"/>
                    </a:p>
                  </a:txBody>
                  <a:tcPr>
                    <a:solidFill>
                      <a:srgbClr val="00B0F0"/>
                    </a:solidFill>
                  </a:tcPr>
                </a:tc>
                <a:tc>
                  <a:txBody>
                    <a:bodyPr/>
                    <a:lstStyle/>
                    <a:p>
                      <a:pPr algn="ctr">
                        <a:buNone/>
                      </a:pPr>
                      <a:r>
                        <a:rPr lang="zh-CN" altLang="en-US"/>
                        <a:t>制定医学处方</a:t>
                      </a:r>
                      <a:endParaRPr lang="zh-CN" altLang="en-US"/>
                    </a:p>
                  </a:txBody>
                  <a:tcPr>
                    <a:solidFill>
                      <a:srgbClr val="00B0F0"/>
                    </a:solidFill>
                  </a:tcPr>
                </a:tc>
              </a:tr>
            </a:tbl>
          </a:graphicData>
        </a:graphic>
      </p:graphicFrame>
      <p:pic>
        <p:nvPicPr>
          <p:cNvPr id="3" name="图片 2"/>
          <p:cNvPicPr>
            <a:picLocks noChangeAspect="1"/>
          </p:cNvPicPr>
          <p:nvPr/>
        </p:nvPicPr>
        <p:blipFill>
          <a:blip r:embed="rId2"/>
          <a:srcRect l="27455" t="13010" r="23667" b="7919"/>
          <a:stretch>
            <a:fillRect/>
          </a:stretch>
        </p:blipFill>
        <p:spPr>
          <a:xfrm>
            <a:off x="8031480" y="31115"/>
            <a:ext cx="1024255" cy="12426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4928870" y="2568575"/>
            <a:ext cx="3021330" cy="3236595"/>
          </a:xfrm>
          <a:ln w="28575" cmpd="sng">
            <a:solidFill>
              <a:schemeClr val="accent1">
                <a:shade val="50000"/>
              </a:schemeClr>
            </a:solidFill>
            <a:prstDash val="solid"/>
          </a:ln>
          <a:effectLst>
            <a:outerShdw blurRad="50800" dist="50800" dir="5400000" algn="ctr" rotWithShape="0">
              <a:schemeClr val="bg2">
                <a:alpha val="100000"/>
              </a:schemeClr>
            </a:outerShdw>
          </a:effectLst>
        </p:spPr>
        <p:style>
          <a:lnRef idx="3">
            <a:schemeClr val="lt1"/>
          </a:lnRef>
          <a:fillRef idx="1">
            <a:schemeClr val="accent1"/>
          </a:fillRef>
          <a:effectRef idx="1">
            <a:schemeClr val="accent1"/>
          </a:effectRef>
          <a:fontRef idx="minor">
            <a:schemeClr val="lt1"/>
          </a:fontRef>
        </p:style>
        <p:txBody>
          <a:bodyPr/>
          <a:lstStyle/>
          <a:p>
            <a:pPr marL="0" indent="0">
              <a:buClr>
                <a:srgbClr val="002060"/>
              </a:buClr>
              <a:buFont typeface="Wingdings" panose="05000000000000000000" charset="0"/>
              <a:buNone/>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肺结核病  </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生物医学</a:t>
            </a:r>
            <a:r>
              <a:rPr lang="en-US" altLang="zh-CN"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个体</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病因：结核杆菌</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疾病表现：咳嗽、咯血、乏力、盗汗……</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检查：痰涂片、痰培养阳性，</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片</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治疗：联合化疗</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3"/>
          <p:cNvSpPr>
            <a:spLocks noGrp="1"/>
          </p:cNvSpPr>
          <p:nvPr>
            <p:ph type="title"/>
          </p:nvPr>
        </p:nvSpPr>
        <p:spPr/>
        <p:txBody>
          <a:bodyPr/>
          <a:lstStyle/>
          <a:p>
            <a:r>
              <a:rPr lang="zh-CN" altLang="en-US" sz="3600" dirty="0" smtClean="0">
                <a:solidFill>
                  <a:schemeClr val="accent5">
                    <a:lumMod val="25000"/>
                  </a:schemeClr>
                </a:solidFill>
                <a:latin typeface="+mj-lt"/>
              </a:rPr>
              <a:t>结核病流行现状</a:t>
            </a:r>
            <a:endParaRPr lang="zh-CN" altLang="en-US" sz="3600" dirty="0" smtClean="0">
              <a:solidFill>
                <a:schemeClr val="accent5">
                  <a:lumMod val="25000"/>
                </a:schemeClr>
              </a:solidFill>
              <a:latin typeface="+mj-lt"/>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7" name="内容占位符 6"/>
          <p:cNvSpPr>
            <a:spLocks noGrp="1"/>
          </p:cNvSpPr>
          <p:nvPr>
            <p:ph sz="half" idx="1"/>
          </p:nvPr>
        </p:nvSpPr>
        <p:spPr>
          <a:xfrm>
            <a:off x="658495" y="2568575"/>
            <a:ext cx="3086735" cy="3016885"/>
          </a:xfrm>
          <a:effectLst>
            <a:outerShdw blurRad="50800" dist="38100" dir="5400000" algn="t"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a:lstStyle/>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中国有三分之一的人曾感染过肺结核。每年有</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130</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万新发肺结核病例。</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每年因肺结核死亡人数约</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en-US" altLang="zh-CN" sz="1800">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年全国活动性肺结核人数约</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500</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万，其中约</a:t>
            </a:r>
            <a:r>
              <a:rPr lang="en-US" altLang="zh-CN" sz="1800">
                <a:latin typeface="微软雅黑" panose="020B0503020204020204" pitchFamily="34" charset="-122"/>
                <a:ea typeface="微软雅黑" panose="020B0503020204020204" pitchFamily="34" charset="-122"/>
                <a:cs typeface="微软雅黑" panose="020B0503020204020204" pitchFamily="34" charset="-122"/>
              </a:rPr>
              <a:t>150</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万痰涂片阳性。</a:t>
            </a:r>
            <a:endParaRPr lang="zh-CN" altLang="en-US"/>
          </a:p>
          <a:p>
            <a:endParaRPr lang="zh-CN" altLang="en-US"/>
          </a:p>
        </p:txBody>
      </p:sp>
      <p:sp>
        <p:nvSpPr>
          <p:cNvPr id="8" name="文本框 7"/>
          <p:cNvSpPr txBox="1"/>
          <p:nvPr/>
        </p:nvSpPr>
        <p:spPr>
          <a:xfrm>
            <a:off x="658495" y="5737225"/>
            <a:ext cx="3086735" cy="533400"/>
          </a:xfrm>
          <a:prstGeom prst="rect">
            <a:avLst/>
          </a:prstGeom>
          <a:solidFill>
            <a:schemeClr val="tx2">
              <a:lumMod val="20000"/>
              <a:lumOff val="80000"/>
            </a:schemeClr>
          </a:solidFill>
        </p:spPr>
        <p:txBody>
          <a:bodyPr wrap="square" rtlCol="0">
            <a:spAutoFit/>
          </a:bodyPr>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资料来源：2000年全国结核病流行病学调查</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椭圆形标注 1"/>
          <p:cNvSpPr/>
          <p:nvPr/>
        </p:nvSpPr>
        <p:spPr>
          <a:xfrm>
            <a:off x="6957695" y="1787525"/>
            <a:ext cx="1729105" cy="575945"/>
          </a:xfrm>
          <a:prstGeom prst="wedgeEllipse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r>
              <a:rPr kumimoji="0" lang="zh-CN" alt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临床医学</a:t>
            </a:r>
            <a:endParaRPr kumimoji="0" lang="zh-CN" alt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448310" y="2423795"/>
            <a:ext cx="1627505" cy="3498850"/>
          </a:xfrm>
          <a:ln w="28575" cmpd="thickThin">
            <a:solidFill>
              <a:schemeClr val="accent1">
                <a:shade val="50000"/>
              </a:schemeClr>
            </a:solidFill>
            <a:prstDash val="solid"/>
          </a:ln>
          <a:effectLst>
            <a:glow rad="63500">
              <a:schemeClr val="accent2">
                <a:satMod val="175000"/>
                <a:alpha val="40000"/>
              </a:schemeClr>
            </a:glow>
          </a:effectLst>
        </p:spPr>
        <p:style>
          <a:lnRef idx="2">
            <a:schemeClr val="accent5">
              <a:shade val="50000"/>
            </a:schemeClr>
          </a:lnRef>
          <a:fillRef idx="1">
            <a:schemeClr val="accent5"/>
          </a:fillRef>
          <a:effectRef idx="0">
            <a:schemeClr val="accent5"/>
          </a:effectRef>
          <a:fontRef idx="minor">
            <a:schemeClr val="lt1"/>
          </a:fontRef>
        </p:style>
        <p:txBody>
          <a:bodyPr/>
          <a:lstStyle/>
          <a:p>
            <a:pPr marL="0" indent="0" algn="ctr">
              <a:buClr>
                <a:srgbClr val="002060"/>
              </a:buClr>
              <a:buFont typeface="Wingdings" panose="05000000000000000000" charset="0"/>
              <a:buNone/>
            </a:pPr>
            <a:r>
              <a:rPr lang="zh-CN" altLang="en-US" sz="1800" b="1">
                <a:solidFill>
                  <a:srgbClr val="C00000"/>
                </a:solidFill>
                <a:latin typeface="微软雅黑" panose="020B0503020204020204" pitchFamily="34" charset="-122"/>
                <a:ea typeface="微软雅黑" panose="020B0503020204020204" pitchFamily="34" charset="-122"/>
              </a:rPr>
              <a:t>哪些人容易得肺结核病？</a:t>
            </a:r>
            <a:endParaRPr lang="zh-CN" altLang="en-US" sz="1800" b="1">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性别？</a:t>
            </a:r>
            <a:endParaRPr lang="zh-CN" altLang="en-US" sz="1800">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年龄？</a:t>
            </a:r>
            <a:endParaRPr lang="zh-CN" altLang="en-US" sz="1800">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文化程度？</a:t>
            </a:r>
            <a:endParaRPr lang="zh-CN" altLang="en-US" sz="1800">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婚姻状况？</a:t>
            </a:r>
            <a:endParaRPr lang="zh-CN" altLang="en-US" sz="1800">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收入？</a:t>
            </a:r>
            <a:endParaRPr lang="zh-CN" altLang="en-US" sz="1800">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职业？</a:t>
            </a:r>
            <a:endParaRPr lang="zh-CN" altLang="en-US" sz="1800">
              <a:latin typeface="微软雅黑" panose="020B0503020204020204" pitchFamily="34" charset="-122"/>
              <a:ea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rPr>
              <a:t>居住条件？</a:t>
            </a:r>
            <a:endParaRPr lang="zh-CN" altLang="en-US"/>
          </a:p>
          <a:p>
            <a:endParaRPr lang="zh-CN" altLang="en-US"/>
          </a:p>
        </p:txBody>
      </p:sp>
      <p:sp>
        <p:nvSpPr>
          <p:cNvPr id="3" name="内容占位符 2"/>
          <p:cNvSpPr>
            <a:spLocks noGrp="1"/>
          </p:cNvSpPr>
          <p:nvPr>
            <p:ph sz="half" idx="2"/>
          </p:nvPr>
        </p:nvSpPr>
        <p:spPr>
          <a:xfrm>
            <a:off x="2395220" y="2179320"/>
            <a:ext cx="3705860" cy="3987165"/>
          </a:xfrm>
          <a:solidFill>
            <a:schemeClr val="accent1">
              <a:lumMod val="75000"/>
            </a:schemeClr>
          </a:solidFill>
          <a:ln>
            <a:solidFill>
              <a:schemeClr val="accent1"/>
            </a:solidFill>
          </a:ln>
          <a:effectLst>
            <a:glow rad="63500">
              <a:schemeClr val="accent2">
                <a:satMod val="175000"/>
                <a:alpha val="40000"/>
              </a:schemeClr>
            </a:glow>
            <a:softEdge rad="12700"/>
          </a:effectLst>
        </p:spPr>
        <p:txBody>
          <a:bodyPr/>
          <a:lstStyle/>
          <a:p>
            <a:pPr marL="0" indent="0" algn="ctr">
              <a:buNone/>
            </a:pP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为什么这些人容易得病？</a:t>
            </a:r>
            <a:endPar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病因（社会的）</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1500">
                <a:latin typeface="微软雅黑" panose="020B0503020204020204" pitchFamily="34" charset="-122"/>
                <a:ea typeface="微软雅黑" panose="020B0503020204020204" pitchFamily="34" charset="-122"/>
                <a:cs typeface="微软雅黑" panose="020B0503020204020204" pitchFamily="34" charset="-122"/>
              </a:rPr>
              <a:t>贫困、受教育程度低、职业风险、有病不医（看病贵）</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1500">
                <a:latin typeface="微软雅黑" panose="020B0503020204020204" pitchFamily="34" charset="-122"/>
                <a:ea typeface="微软雅黑" panose="020B0503020204020204" pitchFamily="34" charset="-122"/>
                <a:cs typeface="微软雅黑" panose="020B0503020204020204" pitchFamily="34" charset="-122"/>
              </a:rPr>
              <a:t>深层次原因：社会保障制度、医疗服务体系</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a:buClr>
                <a:srgbClr val="002060"/>
              </a:buClr>
              <a:buFont typeface="Wingdings" panose="05000000000000000000" charset="0"/>
              <a:buChar char="n"/>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社会后果：</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1500">
                <a:latin typeface="微软雅黑" panose="020B0503020204020204" pitchFamily="34" charset="-122"/>
                <a:ea typeface="微软雅黑" panose="020B0503020204020204" pitchFamily="34" charset="-122"/>
                <a:cs typeface="微软雅黑" panose="020B0503020204020204" pitchFamily="34" charset="-122"/>
              </a:rPr>
              <a:t>个体支出增加、收入减少、劳动力丧失、社会地位下降</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1500">
                <a:latin typeface="微软雅黑" panose="020B0503020204020204" pitchFamily="34" charset="-122"/>
                <a:ea typeface="微软雅黑" panose="020B0503020204020204" pitchFamily="34" charset="-122"/>
                <a:cs typeface="微软雅黑" panose="020B0503020204020204" pitchFamily="34" charset="-122"/>
              </a:rPr>
              <a:t>群体经济和社会生产力丧失</a:t>
            </a:r>
            <a:r>
              <a:rPr lang="en-US" altLang="zh-CN" sz="1500">
                <a:latin typeface="微软雅黑" panose="020B0503020204020204" pitchFamily="34" charset="-122"/>
                <a:ea typeface="微软雅黑" panose="020B0503020204020204" pitchFamily="34" charset="-122"/>
                <a:cs typeface="微软雅黑" panose="020B0503020204020204" pitchFamily="34" charset="-122"/>
              </a:rPr>
              <a:t>——GDP</a:t>
            </a:r>
            <a:r>
              <a:rPr lang="zh-CN" altLang="en-US" sz="1500">
                <a:latin typeface="微软雅黑" panose="020B0503020204020204" pitchFamily="34" charset="-122"/>
                <a:ea typeface="微软雅黑" panose="020B0503020204020204" pitchFamily="34" charset="-122"/>
                <a:cs typeface="微软雅黑" panose="020B0503020204020204" pitchFamily="34" charset="-122"/>
              </a:rPr>
              <a:t>损失、贫富差距加大</a:t>
            </a:r>
            <a:r>
              <a:rPr lang="en-US" altLang="zh-CN" sz="15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增长限制、发展延缓</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7" name="文本框 6"/>
          <p:cNvSpPr txBox="1"/>
          <p:nvPr/>
        </p:nvSpPr>
        <p:spPr>
          <a:xfrm>
            <a:off x="6421120" y="2556510"/>
            <a:ext cx="2186305" cy="2918460"/>
          </a:xfrm>
          <a:prstGeom prst="rect">
            <a:avLst/>
          </a:prstGeom>
          <a:solidFill>
            <a:srgbClr val="0CEAF2"/>
          </a:solidFill>
          <a:effectLst>
            <a:glow rad="139700">
              <a:schemeClr val="accent2">
                <a:satMod val="175000"/>
                <a:alpha val="40000"/>
              </a:schemeClr>
            </a:glow>
          </a:effectLst>
        </p:spPr>
        <p:txBody>
          <a:bodyPr wrap="square" rtlCol="0">
            <a:spAutoFit/>
          </a:bodyPr>
          <a:lstStyle/>
          <a:p>
            <a:r>
              <a:rPr lang="zh-CN" altLang="en-US" b="1">
                <a:solidFill>
                  <a:srgbClr val="C00000"/>
                </a:solidFill>
                <a:latin typeface="微软雅黑" panose="020B0503020204020204" pitchFamily="34" charset="-122"/>
                <a:ea typeface="微软雅黑" panose="020B0503020204020204" pitchFamily="34" charset="-122"/>
              </a:rPr>
              <a:t>对付结核病，我们怎么办？</a:t>
            </a:r>
            <a:endParaRPr lang="zh-CN" altLang="en-US">
              <a:solidFill>
                <a:srgbClr val="C00000"/>
              </a:solidFill>
              <a:latin typeface="微软雅黑" panose="020B0503020204020204" pitchFamily="34" charset="-122"/>
              <a:ea typeface="微软雅黑" panose="020B0503020204020204" pitchFamily="34" charset="-122"/>
            </a:endParaRPr>
          </a:p>
          <a:p>
            <a:pPr>
              <a:buClr>
                <a:srgbClr val="002060"/>
              </a:buClr>
              <a:buFont typeface="Wingdings" panose="05000000000000000000" charset="0"/>
            </a:pPr>
            <a:r>
              <a:rPr lang="zh-CN" altLang="en-US" b="1">
                <a:latin typeface="微软雅黑" panose="020B0503020204020204" pitchFamily="34" charset="-122"/>
                <a:ea typeface="微软雅黑" panose="020B0503020204020204" pitchFamily="34" charset="-122"/>
              </a:rPr>
              <a:t>社会卫生策略</a:t>
            </a:r>
            <a:endParaRPr lang="zh-CN" altLang="en-US" b="1">
              <a:latin typeface="微软雅黑" panose="020B0503020204020204" pitchFamily="34" charset="-122"/>
              <a:ea typeface="微软雅黑" panose="020B0503020204020204" pitchFamily="34" charset="-122"/>
            </a:endParaRPr>
          </a:p>
          <a:p>
            <a:pPr marL="285750" indent="-285750">
              <a:buClr>
                <a:srgbClr val="002060"/>
              </a:buClr>
              <a:buFont typeface="Wingdings" panose="05000000000000000000" charset="0"/>
              <a:buChar char="n"/>
            </a:pPr>
            <a:r>
              <a:rPr lang="zh-CN" altLang="en-US" sz="1700">
                <a:latin typeface="微软雅黑" panose="020B0503020204020204" pitchFamily="34" charset="-122"/>
                <a:ea typeface="微软雅黑" panose="020B0503020204020204" pitchFamily="34" charset="-122"/>
              </a:rPr>
              <a:t>知识普及</a:t>
            </a:r>
            <a:endParaRPr lang="zh-CN" altLang="en-US" sz="1700">
              <a:latin typeface="微软雅黑" panose="020B0503020204020204" pitchFamily="34" charset="-122"/>
              <a:ea typeface="微软雅黑" panose="020B0503020204020204" pitchFamily="34" charset="-122"/>
            </a:endParaRPr>
          </a:p>
          <a:p>
            <a:pPr marL="285750" indent="-285750">
              <a:buClr>
                <a:srgbClr val="002060"/>
              </a:buClr>
              <a:buFont typeface="Wingdings" panose="05000000000000000000" charset="0"/>
              <a:buChar char="n"/>
            </a:pPr>
            <a:r>
              <a:rPr lang="zh-CN" altLang="en-US" sz="1700">
                <a:latin typeface="微软雅黑" panose="020B0503020204020204" pitchFamily="34" charset="-122"/>
                <a:ea typeface="微软雅黑" panose="020B0503020204020204" pitchFamily="34" charset="-122"/>
              </a:rPr>
              <a:t>消除贫困</a:t>
            </a:r>
            <a:endParaRPr lang="zh-CN" altLang="en-US" sz="1700">
              <a:latin typeface="微软雅黑" panose="020B0503020204020204" pitchFamily="34" charset="-122"/>
              <a:ea typeface="微软雅黑" panose="020B0503020204020204" pitchFamily="34" charset="-122"/>
            </a:endParaRPr>
          </a:p>
          <a:p>
            <a:pPr marL="285750" indent="-285750">
              <a:buClr>
                <a:srgbClr val="002060"/>
              </a:buClr>
              <a:buFont typeface="Wingdings" panose="05000000000000000000" charset="0"/>
              <a:buChar char="n"/>
            </a:pPr>
            <a:r>
              <a:rPr lang="zh-CN" altLang="en-US" sz="1700">
                <a:latin typeface="微软雅黑" panose="020B0503020204020204" pitchFamily="34" charset="-122"/>
                <a:ea typeface="微软雅黑" panose="020B0503020204020204" pitchFamily="34" charset="-122"/>
              </a:rPr>
              <a:t>普及社会保障</a:t>
            </a:r>
            <a:endParaRPr lang="zh-CN" altLang="en-US" sz="1700">
              <a:latin typeface="微软雅黑" panose="020B0503020204020204" pitchFamily="34" charset="-122"/>
              <a:ea typeface="微软雅黑" panose="020B0503020204020204" pitchFamily="34" charset="-122"/>
            </a:endParaRPr>
          </a:p>
          <a:p>
            <a:pPr marL="285750" indent="-285750">
              <a:buClr>
                <a:srgbClr val="002060"/>
              </a:buClr>
              <a:buFont typeface="Wingdings" panose="05000000000000000000" charset="0"/>
              <a:buChar char="n"/>
            </a:pPr>
            <a:r>
              <a:rPr lang="zh-CN" altLang="en-US" sz="1700">
                <a:latin typeface="微软雅黑" panose="020B0503020204020204" pitchFamily="34" charset="-122"/>
                <a:ea typeface="微软雅黑" panose="020B0503020204020204" pitchFamily="34" charset="-122"/>
              </a:rPr>
              <a:t>改善医疗服务体系</a:t>
            </a:r>
            <a:endParaRPr lang="zh-CN" altLang="en-US" sz="1700">
              <a:latin typeface="微软雅黑" panose="020B0503020204020204" pitchFamily="34" charset="-122"/>
              <a:ea typeface="微软雅黑" panose="020B0503020204020204" pitchFamily="34" charset="-122"/>
            </a:endParaRPr>
          </a:p>
        </p:txBody>
      </p:sp>
      <p:sp>
        <p:nvSpPr>
          <p:cNvPr id="6" name="椭圆形标注 5"/>
          <p:cNvSpPr/>
          <p:nvPr/>
        </p:nvSpPr>
        <p:spPr>
          <a:xfrm>
            <a:off x="1960245" y="1036955"/>
            <a:ext cx="3343275" cy="749300"/>
          </a:xfrm>
          <a:prstGeom prst="wedgeEllipseCallou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zh-CN" sz="24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社会医学</a:t>
            </a:r>
            <a:endParaRPr kumimoji="0" lang="zh-CN" altLang="zh-CN" sz="24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pic>
        <p:nvPicPr>
          <p:cNvPr id="4" name="图片 3"/>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2300" y="2322830"/>
            <a:ext cx="7924165" cy="3236595"/>
          </a:xfrm>
        </p:spPr>
        <p:txBody>
          <a:bodyPr/>
          <a:lstStyle/>
          <a:p>
            <a:pPr marL="0" indent="0">
              <a:buClr>
                <a:srgbClr val="002060"/>
              </a:buClr>
              <a:buFont typeface="Wingdings" panose="05000000000000000000" charset="0"/>
              <a:buNone/>
            </a:pPr>
            <a:r>
              <a:rPr lang="en-US" altLang="zh-CN" b="1" dirty="0">
                <a:solidFill>
                  <a:srgbClr val="C00000"/>
                </a:solidFill>
                <a:sym typeface="宋体" panose="02010600030101010101" pitchFamily="2" charset="-122"/>
              </a:rPr>
              <a:t>4)</a:t>
            </a:r>
            <a:r>
              <a:rPr lang="zh-CN" altLang="en-US" b="1" dirty="0">
                <a:solidFill>
                  <a:srgbClr val="C00000"/>
                </a:solidFill>
                <a:sym typeface="宋体" panose="02010600030101010101" pitchFamily="2" charset="-122"/>
              </a:rPr>
              <a:t>卫生经济学基础</a:t>
            </a:r>
            <a:endParaRPr lang="zh-CN" altLang="en-US" b="1" dirty="0">
              <a:solidFill>
                <a:srgbClr val="C00000"/>
              </a:solidFill>
              <a:sym typeface="宋体" panose="02010600030101010101" pitchFamily="2" charset="-122"/>
            </a:endParaRPr>
          </a:p>
          <a:p>
            <a:pPr>
              <a:buClr>
                <a:srgbClr val="002060"/>
              </a:buClr>
              <a:buFont typeface="Wingdings" panose="05000000000000000000" charset="0"/>
              <a:buChar char="v"/>
            </a:pPr>
            <a:endParaRPr lang="zh-CN" altLang="en-US" b="1" dirty="0">
              <a:sym typeface="宋体" panose="02010600030101010101" pitchFamily="2" charset="-122"/>
            </a:endParaRPr>
          </a:p>
          <a:p>
            <a:pPr lvl="1">
              <a:buClr>
                <a:srgbClr val="0041A2"/>
              </a:buClr>
              <a:buFont typeface="Wingdings" panose="05000000000000000000" charset="0"/>
              <a:buChar char=""/>
            </a:pPr>
            <a:r>
              <a:rPr lang="zh-CN" altLang="en-US" sz="1800">
                <a:latin typeface="微软雅黑" panose="020B0503020204020204" pitchFamily="34" charset="-122"/>
                <a:ea typeface="微软雅黑" panose="020B0503020204020204" pitchFamily="34" charset="-122"/>
              </a:rPr>
              <a:t>研究如何使有限的经济资源满足社会和居民不断增长的医疗卫生需求，达到卫生资源的最佳配置和合理使用的目的。</a:t>
            </a:r>
            <a:endParaRPr lang="zh-CN" altLang="en-US" sz="1800">
              <a:latin typeface="微软雅黑" panose="020B0503020204020204" pitchFamily="34" charset="-122"/>
              <a:ea typeface="微软雅黑" panose="020B0503020204020204" pitchFamily="34" charset="-122"/>
            </a:endParaRPr>
          </a:p>
          <a:p>
            <a:pPr lvl="1">
              <a:buClr>
                <a:srgbClr val="0041A2"/>
              </a:buClr>
              <a:buFont typeface="Wingdings" panose="05000000000000000000" charset="0"/>
              <a:buChar char=""/>
            </a:pPr>
            <a:r>
              <a:rPr lang="zh-CN" altLang="en-US" sz="1800">
                <a:latin typeface="微软雅黑" panose="020B0503020204020204" pitchFamily="34" charset="-122"/>
                <a:ea typeface="微软雅黑" panose="020B0503020204020204" pitchFamily="34" charset="-122"/>
              </a:rPr>
              <a:t>全科医生要掌握卫生经济学的基本原理和方法，如成本效益分析、成本</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效果分析、成本</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效用分析等。</a:t>
            </a:r>
            <a:endParaRPr lang="zh-CN" altLang="en-US" sz="1800">
              <a:latin typeface="微软雅黑" panose="020B0503020204020204" pitchFamily="34" charset="-122"/>
              <a:ea typeface="微软雅黑" panose="020B0503020204020204" pitchFamily="34" charset="-122"/>
            </a:endParaRPr>
          </a:p>
          <a:p>
            <a:pPr lvl="1">
              <a:buClr>
                <a:srgbClr val="0041A2"/>
              </a:buClr>
              <a:buFont typeface="Wingdings" panose="05000000000000000000" charset="0"/>
              <a:buChar char=""/>
            </a:pPr>
            <a:r>
              <a:rPr lang="zh-CN" altLang="en-US" sz="1800">
                <a:latin typeface="微软雅黑" panose="020B0503020204020204" pitchFamily="34" charset="-122"/>
                <a:ea typeface="微软雅黑" panose="020B0503020204020204" pitchFamily="34" charset="-122"/>
              </a:rPr>
              <a:t>全科医生作为提供医疗卫生服务的 “守门人”，有参与医疗保健费用的管理、控制卫生费用上涨的职责。</a:t>
            </a:r>
            <a:endParaRPr lang="zh-CN" altLang="en-US" sz="180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1146810" y="1273810"/>
            <a:ext cx="7056120" cy="723900"/>
          </a:xfrm>
        </p:spPr>
        <p:txBody>
          <a:bodyPr/>
          <a:lstStyle/>
          <a:p>
            <a:r>
              <a:rPr lang="zh-CN" altLang="en-US" sz="3600" dirty="0" smtClean="0">
                <a:solidFill>
                  <a:schemeClr val="accent5">
                    <a:lumMod val="25000"/>
                  </a:schemeClr>
                </a:solidFill>
                <a:latin typeface="+mj-lt"/>
                <a:sym typeface="Arial" panose="020B0604020202020204" pitchFamily="34" charset="0"/>
              </a:rPr>
              <a:t>（五）开展全科医学研究的基础</a:t>
            </a:r>
            <a:endParaRPr lang="zh-CN" altLang="en-US"/>
          </a:p>
        </p:txBody>
      </p:sp>
      <p:sp>
        <p:nvSpPr>
          <p:cNvPr id="5" name="灯片编号占位符 4"/>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1"/>
          <a:srcRect l="27455" t="13010" r="23667" b="7919"/>
          <a:stretch>
            <a:fillRect/>
          </a:stretch>
        </p:blipFill>
        <p:spPr>
          <a:xfrm>
            <a:off x="8031480" y="31115"/>
            <a:ext cx="1024255" cy="12426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52475" y="1196975"/>
            <a:ext cx="8265795" cy="723900"/>
          </a:xfrm>
        </p:spPr>
        <p:txBody>
          <a:bodyPr/>
          <a:p>
            <a:pPr algn="l">
              <a:buClrTx/>
              <a:buSzTx/>
              <a:buFontTx/>
            </a:pPr>
            <a:r>
              <a:rPr lang="zh-CN" altLang="en-US" sz="3600" dirty="0" smtClean="0">
                <a:solidFill>
                  <a:schemeClr val="accent5">
                    <a:lumMod val="25000"/>
                  </a:schemeClr>
                </a:solidFill>
                <a:latin typeface="+mj-lt"/>
              </a:rPr>
              <a:t>（六）全科医学科学研究的设计和实施</a:t>
            </a:r>
            <a:endParaRPr lang="zh-CN" altLang="en-US" sz="3600" dirty="0" smtClean="0">
              <a:solidFill>
                <a:schemeClr val="accent5">
                  <a:lumMod val="25000"/>
                </a:schemeClr>
              </a:solidFill>
              <a:latin typeface="+mj-lt"/>
            </a:endParaRPr>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cxnSp>
        <p:nvCxnSpPr>
          <p:cNvPr id="10" name="直接连接符 9"/>
          <p:cNvCxnSpPr>
            <a:stCxn id="9" idx="3"/>
          </p:cNvCxnSpPr>
          <p:nvPr>
            <p:custDataLst>
              <p:tags r:id="rId1"/>
            </p:custDataLst>
          </p:nvPr>
        </p:nvCxnSpPr>
        <p:spPr>
          <a:xfrm flipV="1">
            <a:off x="1023928" y="2902135"/>
            <a:ext cx="241058" cy="1"/>
          </a:xfrm>
          <a:prstGeom prst="line">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cxnSp>
      <p:sp>
        <p:nvSpPr>
          <p:cNvPr id="12" name="标题 1"/>
          <p:cNvSpPr txBox="1"/>
          <p:nvPr>
            <p:custDataLst>
              <p:tags r:id="rId2"/>
            </p:custDataLst>
          </p:nvPr>
        </p:nvSpPr>
        <p:spPr>
          <a:xfrm>
            <a:off x="1278034" y="2637385"/>
            <a:ext cx="2770210" cy="432773"/>
          </a:xfrm>
          <a:prstGeom prst="rect">
            <a:avLst/>
          </a:prstGeom>
          <a:noFill/>
        </p:spPr>
        <p:txBody>
          <a:bodyPr wrap="square" lIns="91440" tIns="0" rIns="91440" bIns="0" rtlCol="0" anchor="b" anchorCtr="0">
            <a:normAutofit/>
          </a:bodyPr>
          <a:lstStyle>
            <a:defPPr>
              <a:defRPr lang="zh-CN"/>
            </a:defPPr>
            <a:lvl1pPr>
              <a:lnSpc>
                <a:spcPct val="130000"/>
              </a:lnSpc>
              <a:defRPr sz="1200"/>
            </a:lvl1pPr>
          </a:lstStyle>
          <a:p>
            <a:pPr>
              <a:lnSpc>
                <a:spcPct val="120000"/>
              </a:lnSpc>
            </a:pPr>
            <a:r>
              <a:rPr lang="zh-CN" altLang="en-US" sz="2000" b="1" spc="300">
                <a:latin typeface="Arial" panose="020B0604020202020204" pitchFamily="34" charset="0"/>
                <a:ea typeface="微软雅黑" panose="020B0503020204020204" pitchFamily="34" charset="-122"/>
              </a:rPr>
              <a:t>选题和立题</a:t>
            </a:r>
            <a:endParaRPr lang="zh-CN" altLang="en-US" sz="2000" b="1" spc="300">
              <a:latin typeface="Arial" panose="020B0604020202020204" pitchFamily="34" charset="0"/>
              <a:ea typeface="微软雅黑" panose="020B0503020204020204" pitchFamily="34" charset="-122"/>
            </a:endParaRPr>
          </a:p>
        </p:txBody>
      </p:sp>
      <p:grpSp>
        <p:nvGrpSpPr>
          <p:cNvPr id="8" name="组合 7"/>
          <p:cNvGrpSpPr/>
          <p:nvPr>
            <p:custDataLst>
              <p:tags r:id="rId3"/>
            </p:custDataLst>
          </p:nvPr>
        </p:nvGrpSpPr>
        <p:grpSpPr>
          <a:xfrm>
            <a:off x="557530" y="2683138"/>
            <a:ext cx="466398" cy="437995"/>
            <a:chOff x="565150" y="2664088"/>
            <a:chExt cx="466398" cy="437995"/>
          </a:xfrm>
        </p:grpSpPr>
        <p:sp>
          <p:nvSpPr>
            <p:cNvPr id="9" name="圆角矩形 8"/>
            <p:cNvSpPr/>
            <p:nvPr>
              <p:custDataLst>
                <p:tags r:id="rId4"/>
              </p:custDataLst>
            </p:nvPr>
          </p:nvSpPr>
          <p:spPr>
            <a:xfrm>
              <a:off x="565150" y="2664088"/>
              <a:ext cx="466398" cy="437995"/>
            </a:xfrm>
            <a:prstGeom prst="roundRect">
              <a:avLst>
                <a:gd name="adj" fmla="val 8712"/>
              </a:avLst>
            </a:prstGeom>
            <a:solidFill>
              <a:srgbClr val="549E39">
                <a:alpha val="25000"/>
              </a:srgbClr>
            </a:solidFill>
            <a:ln w="12700">
              <a:solidFill>
                <a:srgbClr val="549E39">
                  <a:lumMod val="60000"/>
                  <a:lumOff val="40000"/>
                </a:srgbClr>
              </a:solidFill>
            </a:ln>
          </p:spPr>
          <p:style>
            <a:lnRef idx="2">
              <a:srgbClr val="549E39">
                <a:shade val="50000"/>
              </a:srgbClr>
            </a:lnRef>
            <a:fillRef idx="1">
              <a:srgbClr val="549E39"/>
            </a:fillRef>
            <a:effectRef idx="0">
              <a:srgbClr val="549E39"/>
            </a:effectRef>
            <a:fontRef idx="minor">
              <a:sysClr val="window" lastClr="FFFFFF"/>
            </a:fontRef>
          </p:style>
          <p:txBody>
            <a:bodyPr anchor="ctr">
              <a:normAutofit/>
            </a:bodyPr>
            <a:lstStyle/>
            <a:p>
              <a:pPr algn="ctr"/>
              <a:endParaRPr lang="zh-CN" altLang="en-US">
                <a:latin typeface="Arial" panose="020B0604020202020204" pitchFamily="34" charset="0"/>
                <a:ea typeface="微软雅黑" panose="020B0503020204020204" pitchFamily="34" charset="-122"/>
              </a:endParaRPr>
            </a:p>
          </p:txBody>
        </p:sp>
        <p:sp>
          <p:nvSpPr>
            <p:cNvPr id="15" name="圆角矩形 14"/>
            <p:cNvSpPr/>
            <p:nvPr>
              <p:custDataLst>
                <p:tags r:id="rId5"/>
              </p:custDataLst>
            </p:nvPr>
          </p:nvSpPr>
          <p:spPr>
            <a:xfrm>
              <a:off x="594606" y="2697338"/>
              <a:ext cx="407485" cy="377459"/>
            </a:xfrm>
            <a:prstGeom prst="roundRect">
              <a:avLst>
                <a:gd name="adj" fmla="val 8712"/>
              </a:avLst>
            </a:prstGeom>
            <a:solidFill>
              <a:srgbClr val="549E39"/>
            </a:solidFill>
            <a:ln w="19050">
              <a:solidFill>
                <a:sysClr val="window" lastClr="FFFFFF"/>
              </a:solidFill>
            </a:ln>
            <a:effectLst>
              <a:innerShdw blurRad="114300">
                <a:sysClr val="window" lastClr="FFFFFF"/>
              </a:innerShdw>
            </a:effectLst>
          </p:spPr>
          <p:style>
            <a:lnRef idx="2">
              <a:srgbClr val="549E39">
                <a:shade val="50000"/>
              </a:srgbClr>
            </a:lnRef>
            <a:fillRef idx="1">
              <a:srgbClr val="549E39"/>
            </a:fillRef>
            <a:effectRef idx="0">
              <a:srgbClr val="549E39"/>
            </a:effectRef>
            <a:fontRef idx="minor">
              <a:sysClr val="window" lastClr="FFFFFF"/>
            </a:fontRef>
          </p:style>
          <p:txBody>
            <a:bodyPr anchor="ctr">
              <a:normAutofit fontScale="90000" lnSpcReduction="20000"/>
            </a:bodyPr>
            <a:lstStyle/>
            <a:p>
              <a:pPr algn="ctr"/>
              <a:r>
                <a:rPr lang="en-US" altLang="zh-CN">
                  <a:latin typeface="Arial" panose="020B0604020202020204" pitchFamily="34" charset="0"/>
                  <a:ea typeface="微软雅黑" panose="020B0503020204020204" pitchFamily="34" charset="-122"/>
                </a:rPr>
                <a:t>1</a:t>
              </a:r>
              <a:endParaRPr lang="en-US" altLang="zh-CN">
                <a:latin typeface="Arial" panose="020B0604020202020204" pitchFamily="34" charset="0"/>
                <a:ea typeface="微软雅黑" panose="020B0503020204020204" pitchFamily="34" charset="-122"/>
              </a:endParaRPr>
            </a:p>
          </p:txBody>
        </p:sp>
      </p:grpSp>
      <p:sp>
        <p:nvSpPr>
          <p:cNvPr id="49" name="右中括号 48"/>
          <p:cNvSpPr/>
          <p:nvPr>
            <p:custDataLst>
              <p:tags r:id="rId6"/>
            </p:custDataLst>
          </p:nvPr>
        </p:nvSpPr>
        <p:spPr>
          <a:xfrm flipH="1">
            <a:off x="1278073" y="3667533"/>
            <a:ext cx="54670" cy="404746"/>
          </a:xfrm>
          <a:prstGeom prst="rightBracket">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txBody>
          <a:bodyPr rtlCol="0" anchor="ctr">
            <a:normAutofit/>
          </a:bodyPr>
          <a:lstStyle/>
          <a:p>
            <a:pPr algn="ctr"/>
            <a:endParaRPr lang="zh-CN" altLang="en-US">
              <a:latin typeface="Arial" panose="020B0604020202020204" pitchFamily="34" charset="0"/>
              <a:ea typeface="微软雅黑" panose="020B0503020204020204" pitchFamily="34" charset="-122"/>
            </a:endParaRPr>
          </a:p>
        </p:txBody>
      </p:sp>
      <p:cxnSp>
        <p:nvCxnSpPr>
          <p:cNvPr id="50" name="直接连接符 49"/>
          <p:cNvCxnSpPr>
            <a:stCxn id="55" idx="3"/>
          </p:cNvCxnSpPr>
          <p:nvPr>
            <p:custDataLst>
              <p:tags r:id="rId7"/>
            </p:custDataLst>
          </p:nvPr>
        </p:nvCxnSpPr>
        <p:spPr>
          <a:xfrm flipV="1">
            <a:off x="1023928" y="3867728"/>
            <a:ext cx="241058" cy="1"/>
          </a:xfrm>
          <a:prstGeom prst="line">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cxnSp>
      <p:sp>
        <p:nvSpPr>
          <p:cNvPr id="52" name="标题 1"/>
          <p:cNvSpPr txBox="1"/>
          <p:nvPr>
            <p:custDataLst>
              <p:tags r:id="rId8"/>
            </p:custDataLst>
          </p:nvPr>
        </p:nvSpPr>
        <p:spPr>
          <a:xfrm>
            <a:off x="1329848" y="3611168"/>
            <a:ext cx="2770210" cy="432773"/>
          </a:xfrm>
          <a:prstGeom prst="rect">
            <a:avLst/>
          </a:prstGeom>
          <a:noFill/>
        </p:spPr>
        <p:txBody>
          <a:bodyPr wrap="square" lIns="91440" tIns="0" rIns="91440" bIns="0" rtlCol="0" anchor="b" anchorCtr="0">
            <a:normAutofit/>
          </a:bodyPr>
          <a:lstStyle>
            <a:defPPr>
              <a:defRPr lang="zh-CN"/>
            </a:defPPr>
            <a:lvl1pPr>
              <a:lnSpc>
                <a:spcPct val="130000"/>
              </a:lnSpc>
              <a:defRPr sz="1200"/>
            </a:lvl1pPr>
          </a:lstStyle>
          <a:p>
            <a:pPr>
              <a:lnSpc>
                <a:spcPct val="120000"/>
              </a:lnSpc>
            </a:pPr>
            <a:r>
              <a:rPr lang="zh-CN" altLang="en-US" sz="2000" b="1" spc="300">
                <a:latin typeface="Arial" panose="020B0604020202020204" pitchFamily="34" charset="0"/>
                <a:ea typeface="微软雅黑" panose="020B0503020204020204" pitchFamily="34" charset="-122"/>
              </a:rPr>
              <a:t>收集资料</a:t>
            </a:r>
            <a:endParaRPr lang="zh-CN" altLang="en-US" sz="2000" b="1" spc="300">
              <a:latin typeface="Arial" panose="020B0604020202020204" pitchFamily="34" charset="0"/>
              <a:ea typeface="微软雅黑" panose="020B0503020204020204" pitchFamily="34" charset="-122"/>
            </a:endParaRPr>
          </a:p>
        </p:txBody>
      </p:sp>
      <p:grpSp>
        <p:nvGrpSpPr>
          <p:cNvPr id="17" name="组合 16"/>
          <p:cNvGrpSpPr/>
          <p:nvPr>
            <p:custDataLst>
              <p:tags r:id="rId9"/>
            </p:custDataLst>
          </p:nvPr>
        </p:nvGrpSpPr>
        <p:grpSpPr>
          <a:xfrm>
            <a:off x="557530" y="3648731"/>
            <a:ext cx="466398" cy="437995"/>
            <a:chOff x="565150" y="3650636"/>
            <a:chExt cx="466398" cy="437995"/>
          </a:xfrm>
        </p:grpSpPr>
        <p:sp>
          <p:nvSpPr>
            <p:cNvPr id="55" name="圆角矩形 54"/>
            <p:cNvSpPr/>
            <p:nvPr>
              <p:custDataLst>
                <p:tags r:id="rId10"/>
              </p:custDataLst>
            </p:nvPr>
          </p:nvSpPr>
          <p:spPr>
            <a:xfrm>
              <a:off x="565150" y="3650636"/>
              <a:ext cx="466398" cy="437995"/>
            </a:xfrm>
            <a:prstGeom prst="roundRect">
              <a:avLst>
                <a:gd name="adj" fmla="val 8712"/>
              </a:avLst>
            </a:prstGeom>
            <a:solidFill>
              <a:srgbClr val="8AB833">
                <a:alpha val="25000"/>
              </a:srgbClr>
            </a:solidFill>
            <a:ln w="12700">
              <a:solidFill>
                <a:srgbClr val="8AB833"/>
              </a:solidFill>
            </a:ln>
          </p:spPr>
          <p:style>
            <a:lnRef idx="2">
              <a:srgbClr val="549E39">
                <a:shade val="50000"/>
              </a:srgbClr>
            </a:lnRef>
            <a:fillRef idx="1">
              <a:srgbClr val="549E39"/>
            </a:fillRef>
            <a:effectRef idx="0">
              <a:srgbClr val="549E39"/>
            </a:effectRef>
            <a:fontRef idx="minor">
              <a:sysClr val="window" lastClr="FFFFFF"/>
            </a:fontRef>
          </p:style>
          <p:txBody>
            <a:bodyPr anchor="ctr">
              <a:normAutofit/>
            </a:bodyPr>
            <a:lstStyle/>
            <a:p>
              <a:pPr algn="ctr"/>
              <a:endParaRPr lang="zh-CN" altLang="en-US">
                <a:latin typeface="Arial" panose="020B0604020202020204" pitchFamily="34" charset="0"/>
                <a:ea typeface="微软雅黑" panose="020B0503020204020204" pitchFamily="34" charset="-122"/>
              </a:endParaRPr>
            </a:p>
          </p:txBody>
        </p:sp>
        <p:sp>
          <p:nvSpPr>
            <p:cNvPr id="56" name="圆角矩形 55"/>
            <p:cNvSpPr/>
            <p:nvPr>
              <p:custDataLst>
                <p:tags r:id="rId11"/>
              </p:custDataLst>
            </p:nvPr>
          </p:nvSpPr>
          <p:spPr>
            <a:xfrm>
              <a:off x="594606" y="3683886"/>
              <a:ext cx="407485" cy="377459"/>
            </a:xfrm>
            <a:prstGeom prst="roundRect">
              <a:avLst>
                <a:gd name="adj" fmla="val 8712"/>
              </a:avLst>
            </a:prstGeom>
            <a:solidFill>
              <a:srgbClr val="8AB833"/>
            </a:solidFill>
            <a:ln w="19050">
              <a:solidFill>
                <a:sysClr val="window" lastClr="FFFFFF"/>
              </a:solidFill>
            </a:ln>
            <a:effectLst>
              <a:innerShdw blurRad="114300">
                <a:sysClr val="window" lastClr="FFFFFF"/>
              </a:innerShdw>
            </a:effectLst>
          </p:spPr>
          <p:style>
            <a:lnRef idx="2">
              <a:srgbClr val="549E39">
                <a:shade val="50000"/>
              </a:srgbClr>
            </a:lnRef>
            <a:fillRef idx="1">
              <a:srgbClr val="549E39"/>
            </a:fillRef>
            <a:effectRef idx="0">
              <a:srgbClr val="549E39"/>
            </a:effectRef>
            <a:fontRef idx="minor">
              <a:sysClr val="window" lastClr="FFFFFF"/>
            </a:fontRef>
          </p:style>
          <p:txBody>
            <a:bodyPr anchor="ctr">
              <a:normAutofit fontScale="90000" lnSpcReduction="20000"/>
            </a:bodyPr>
            <a:lstStyle/>
            <a:p>
              <a:pPr algn="ctr"/>
              <a:r>
                <a:rPr lang="en-US" altLang="zh-CN">
                  <a:latin typeface="Arial" panose="020B0604020202020204" pitchFamily="34" charset="0"/>
                  <a:ea typeface="微软雅黑" panose="020B0503020204020204" pitchFamily="34" charset="-122"/>
                </a:rPr>
                <a:t>3</a:t>
              </a:r>
              <a:endParaRPr lang="en-US" altLang="zh-CN">
                <a:latin typeface="Arial" panose="020B0604020202020204" pitchFamily="34" charset="0"/>
                <a:ea typeface="微软雅黑" panose="020B0503020204020204" pitchFamily="34" charset="-122"/>
              </a:endParaRPr>
            </a:p>
          </p:txBody>
        </p:sp>
      </p:grpSp>
      <p:sp>
        <p:nvSpPr>
          <p:cNvPr id="59" name="右中括号 58"/>
          <p:cNvSpPr/>
          <p:nvPr>
            <p:custDataLst>
              <p:tags r:id="rId12"/>
            </p:custDataLst>
          </p:nvPr>
        </p:nvSpPr>
        <p:spPr>
          <a:xfrm flipH="1">
            <a:off x="1278073" y="4670113"/>
            <a:ext cx="54670" cy="404746"/>
          </a:xfrm>
          <a:prstGeom prst="rightBracket">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txBody>
          <a:bodyPr rtlCol="0" anchor="ctr">
            <a:normAutofit/>
          </a:bodyPr>
          <a:lstStyle/>
          <a:p>
            <a:pPr algn="ctr"/>
            <a:endParaRPr lang="zh-CN" altLang="en-US">
              <a:latin typeface="Arial" panose="020B0604020202020204" pitchFamily="34" charset="0"/>
              <a:ea typeface="微软雅黑" panose="020B0503020204020204" pitchFamily="34" charset="-122"/>
            </a:endParaRPr>
          </a:p>
        </p:txBody>
      </p:sp>
      <p:cxnSp>
        <p:nvCxnSpPr>
          <p:cNvPr id="60" name="直接连接符 59"/>
          <p:cNvCxnSpPr>
            <a:stCxn id="21" idx="3"/>
          </p:cNvCxnSpPr>
          <p:nvPr>
            <p:custDataLst>
              <p:tags r:id="rId13"/>
            </p:custDataLst>
          </p:nvPr>
        </p:nvCxnSpPr>
        <p:spPr>
          <a:xfrm flipV="1">
            <a:off x="1031548" y="4872213"/>
            <a:ext cx="241058" cy="1"/>
          </a:xfrm>
          <a:prstGeom prst="line">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cxnSp>
      <p:sp>
        <p:nvSpPr>
          <p:cNvPr id="62" name="标题 1"/>
          <p:cNvSpPr txBox="1"/>
          <p:nvPr>
            <p:custDataLst>
              <p:tags r:id="rId14"/>
            </p:custDataLst>
          </p:nvPr>
        </p:nvSpPr>
        <p:spPr>
          <a:xfrm>
            <a:off x="1329592" y="4615653"/>
            <a:ext cx="2771736" cy="432773"/>
          </a:xfrm>
          <a:prstGeom prst="rect">
            <a:avLst/>
          </a:prstGeom>
          <a:noFill/>
        </p:spPr>
        <p:txBody>
          <a:bodyPr wrap="square" lIns="91440" tIns="0" rIns="91440" bIns="0" rtlCol="0" anchor="b" anchorCtr="0">
            <a:normAutofit/>
          </a:bodyPr>
          <a:lstStyle>
            <a:defPPr>
              <a:defRPr lang="zh-CN"/>
            </a:defPPr>
            <a:lvl1pPr>
              <a:lnSpc>
                <a:spcPct val="130000"/>
              </a:lnSpc>
              <a:defRPr sz="1200"/>
            </a:lvl1pPr>
          </a:lstStyle>
          <a:p>
            <a:pPr>
              <a:lnSpc>
                <a:spcPct val="120000"/>
              </a:lnSpc>
            </a:pPr>
            <a:r>
              <a:rPr lang="zh-CN" altLang="en-US" sz="2000" b="1" spc="300">
                <a:latin typeface="Arial" panose="020B0604020202020204" pitchFamily="34" charset="0"/>
                <a:ea typeface="微软雅黑" panose="020B0503020204020204" pitchFamily="34" charset="-122"/>
              </a:rPr>
              <a:t>解释结果</a:t>
            </a:r>
            <a:endParaRPr lang="zh-CN" altLang="en-US" sz="2000" b="1" spc="300">
              <a:latin typeface="Arial" panose="020B0604020202020204" pitchFamily="34" charset="0"/>
              <a:ea typeface="微软雅黑" panose="020B0503020204020204" pitchFamily="34" charset="-122"/>
            </a:endParaRPr>
          </a:p>
        </p:txBody>
      </p:sp>
      <p:grpSp>
        <p:nvGrpSpPr>
          <p:cNvPr id="20" name="组合 19"/>
          <p:cNvGrpSpPr/>
          <p:nvPr>
            <p:custDataLst>
              <p:tags r:id="rId15"/>
            </p:custDataLst>
          </p:nvPr>
        </p:nvGrpSpPr>
        <p:grpSpPr>
          <a:xfrm>
            <a:off x="565150" y="4653216"/>
            <a:ext cx="466398" cy="437995"/>
            <a:chOff x="565150" y="4653216"/>
            <a:chExt cx="466398" cy="437995"/>
          </a:xfrm>
        </p:grpSpPr>
        <p:sp>
          <p:nvSpPr>
            <p:cNvPr id="21" name="圆角矩形 20"/>
            <p:cNvSpPr/>
            <p:nvPr>
              <p:custDataLst>
                <p:tags r:id="rId16"/>
              </p:custDataLst>
            </p:nvPr>
          </p:nvSpPr>
          <p:spPr>
            <a:xfrm>
              <a:off x="565150" y="4653216"/>
              <a:ext cx="466398" cy="437995"/>
            </a:xfrm>
            <a:prstGeom prst="roundRect">
              <a:avLst>
                <a:gd name="adj" fmla="val 8712"/>
              </a:avLst>
            </a:prstGeom>
            <a:solidFill>
              <a:srgbClr val="549E39">
                <a:alpha val="25000"/>
              </a:srgbClr>
            </a:solidFill>
            <a:ln w="12700">
              <a:solidFill>
                <a:srgbClr val="549E39">
                  <a:lumMod val="60000"/>
                  <a:lumOff val="40000"/>
                </a:srgbClr>
              </a:solidFill>
            </a:ln>
          </p:spPr>
          <p:style>
            <a:lnRef idx="2">
              <a:srgbClr val="549E39">
                <a:shade val="50000"/>
              </a:srgbClr>
            </a:lnRef>
            <a:fillRef idx="1">
              <a:srgbClr val="549E39"/>
            </a:fillRef>
            <a:effectRef idx="0">
              <a:srgbClr val="549E39"/>
            </a:effectRef>
            <a:fontRef idx="minor">
              <a:sysClr val="window" lastClr="FFFFFF"/>
            </a:fontRef>
          </p:style>
          <p:txBody>
            <a:bodyPr anchor="ctr">
              <a:normAutofit/>
            </a:bodyPr>
            <a:lstStyle/>
            <a:p>
              <a:pPr algn="ctr"/>
              <a:endParaRPr lang="zh-CN" altLang="en-US">
                <a:latin typeface="Arial" panose="020B0604020202020204" pitchFamily="34" charset="0"/>
                <a:ea typeface="微软雅黑" panose="020B0503020204020204" pitchFamily="34" charset="-122"/>
              </a:endParaRPr>
            </a:p>
          </p:txBody>
        </p:sp>
        <p:sp>
          <p:nvSpPr>
            <p:cNvPr id="23" name="圆角矩形 22"/>
            <p:cNvSpPr/>
            <p:nvPr>
              <p:custDataLst>
                <p:tags r:id="rId17"/>
              </p:custDataLst>
            </p:nvPr>
          </p:nvSpPr>
          <p:spPr>
            <a:xfrm>
              <a:off x="594606" y="4686466"/>
              <a:ext cx="407485" cy="377459"/>
            </a:xfrm>
            <a:prstGeom prst="roundRect">
              <a:avLst>
                <a:gd name="adj" fmla="val 8712"/>
              </a:avLst>
            </a:prstGeom>
            <a:solidFill>
              <a:srgbClr val="549E39"/>
            </a:solidFill>
            <a:ln w="19050">
              <a:solidFill>
                <a:sysClr val="window" lastClr="FFFFFF"/>
              </a:solidFill>
            </a:ln>
            <a:effectLst>
              <a:innerShdw blurRad="114300">
                <a:sysClr val="window" lastClr="FFFFFF"/>
              </a:innerShdw>
            </a:effectLst>
          </p:spPr>
          <p:style>
            <a:lnRef idx="2">
              <a:srgbClr val="549E39">
                <a:shade val="50000"/>
              </a:srgbClr>
            </a:lnRef>
            <a:fillRef idx="1">
              <a:srgbClr val="549E39"/>
            </a:fillRef>
            <a:effectRef idx="0">
              <a:srgbClr val="549E39"/>
            </a:effectRef>
            <a:fontRef idx="minor">
              <a:sysClr val="window" lastClr="FFFFFF"/>
            </a:fontRef>
          </p:style>
          <p:txBody>
            <a:bodyPr anchor="ctr">
              <a:normAutofit fontScale="90000" lnSpcReduction="20000"/>
            </a:bodyPr>
            <a:lstStyle/>
            <a:p>
              <a:pPr algn="ctr"/>
              <a:r>
                <a:rPr lang="en-US" altLang="zh-CN">
                  <a:latin typeface="Arial" panose="020B0604020202020204" pitchFamily="34" charset="0"/>
                  <a:ea typeface="微软雅黑" panose="020B0503020204020204" pitchFamily="34" charset="-122"/>
                </a:rPr>
                <a:t>5</a:t>
              </a:r>
              <a:endParaRPr lang="en-US" altLang="zh-CN">
                <a:latin typeface="Arial" panose="020B0604020202020204" pitchFamily="34" charset="0"/>
                <a:ea typeface="微软雅黑" panose="020B0503020204020204" pitchFamily="34" charset="-122"/>
              </a:endParaRPr>
            </a:p>
          </p:txBody>
        </p:sp>
      </p:grpSp>
      <p:sp>
        <p:nvSpPr>
          <p:cNvPr id="69" name="右中括号 68"/>
          <p:cNvSpPr/>
          <p:nvPr>
            <p:custDataLst>
              <p:tags r:id="rId18"/>
            </p:custDataLst>
          </p:nvPr>
        </p:nvSpPr>
        <p:spPr>
          <a:xfrm flipH="1">
            <a:off x="5621235" y="2665949"/>
            <a:ext cx="54670" cy="404746"/>
          </a:xfrm>
          <a:prstGeom prst="rightBracket">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txBody>
          <a:bodyPr rtlCol="0" anchor="ctr">
            <a:normAutofit/>
          </a:bodyPr>
          <a:lstStyle/>
          <a:p>
            <a:pPr algn="ctr"/>
            <a:endParaRPr lang="zh-CN" altLang="en-US">
              <a:latin typeface="Arial" panose="020B0604020202020204" pitchFamily="34" charset="0"/>
              <a:ea typeface="微软雅黑" panose="020B0503020204020204" pitchFamily="34" charset="-122"/>
            </a:endParaRPr>
          </a:p>
        </p:txBody>
      </p:sp>
      <p:cxnSp>
        <p:nvCxnSpPr>
          <p:cNvPr id="70" name="直接连接符 69"/>
          <p:cNvCxnSpPr>
            <a:stCxn id="75" idx="3"/>
          </p:cNvCxnSpPr>
          <p:nvPr>
            <p:custDataLst>
              <p:tags r:id="rId19"/>
            </p:custDataLst>
          </p:nvPr>
        </p:nvCxnSpPr>
        <p:spPr>
          <a:xfrm flipV="1">
            <a:off x="5374710" y="2868048"/>
            <a:ext cx="241058" cy="1"/>
          </a:xfrm>
          <a:prstGeom prst="line">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cxnSp>
      <p:sp>
        <p:nvSpPr>
          <p:cNvPr id="72" name="标题 1"/>
          <p:cNvSpPr txBox="1"/>
          <p:nvPr>
            <p:custDataLst>
              <p:tags r:id="rId20"/>
            </p:custDataLst>
          </p:nvPr>
        </p:nvSpPr>
        <p:spPr>
          <a:xfrm>
            <a:off x="5616132" y="2627237"/>
            <a:ext cx="2771735" cy="432773"/>
          </a:xfrm>
          <a:prstGeom prst="rect">
            <a:avLst/>
          </a:prstGeom>
          <a:noFill/>
        </p:spPr>
        <p:txBody>
          <a:bodyPr wrap="square" lIns="91440" tIns="0" rIns="91440" bIns="0" rtlCol="0" anchor="b" anchorCtr="0">
            <a:normAutofit/>
          </a:bodyPr>
          <a:lstStyle>
            <a:defPPr>
              <a:defRPr lang="zh-CN"/>
            </a:defPPr>
            <a:lvl1pPr>
              <a:lnSpc>
                <a:spcPct val="130000"/>
              </a:lnSpc>
              <a:defRPr sz="1200"/>
            </a:lvl1pPr>
          </a:lstStyle>
          <a:p>
            <a:pPr>
              <a:lnSpc>
                <a:spcPct val="120000"/>
              </a:lnSpc>
            </a:pPr>
            <a:r>
              <a:rPr lang="zh-CN" altLang="en-US" sz="2000" b="1" spc="300">
                <a:latin typeface="Arial" panose="020B0604020202020204" pitchFamily="34" charset="0"/>
                <a:ea typeface="微软雅黑" panose="020B0503020204020204" pitchFamily="34" charset="-122"/>
              </a:rPr>
              <a:t>制定研究方案</a:t>
            </a:r>
            <a:endParaRPr lang="zh-CN" altLang="en-US" sz="2000" b="1" spc="300">
              <a:latin typeface="Arial" panose="020B0604020202020204" pitchFamily="34" charset="0"/>
              <a:ea typeface="微软雅黑" panose="020B0503020204020204" pitchFamily="34" charset="-122"/>
            </a:endParaRPr>
          </a:p>
        </p:txBody>
      </p:sp>
      <p:grpSp>
        <p:nvGrpSpPr>
          <p:cNvPr id="25" name="组合 24"/>
          <p:cNvGrpSpPr/>
          <p:nvPr>
            <p:custDataLst>
              <p:tags r:id="rId21"/>
            </p:custDataLst>
          </p:nvPr>
        </p:nvGrpSpPr>
        <p:grpSpPr>
          <a:xfrm>
            <a:off x="4908312" y="2649051"/>
            <a:ext cx="466398" cy="437995"/>
            <a:chOff x="4908312" y="2649051"/>
            <a:chExt cx="466398" cy="437995"/>
          </a:xfrm>
        </p:grpSpPr>
        <p:sp>
          <p:nvSpPr>
            <p:cNvPr id="75" name="圆角矩形 74"/>
            <p:cNvSpPr/>
            <p:nvPr>
              <p:custDataLst>
                <p:tags r:id="rId22"/>
              </p:custDataLst>
            </p:nvPr>
          </p:nvSpPr>
          <p:spPr>
            <a:xfrm>
              <a:off x="4908312" y="2649051"/>
              <a:ext cx="466398" cy="437995"/>
            </a:xfrm>
            <a:prstGeom prst="roundRect">
              <a:avLst>
                <a:gd name="adj" fmla="val 8712"/>
              </a:avLst>
            </a:prstGeom>
            <a:solidFill>
              <a:srgbClr val="8AB833">
                <a:alpha val="25000"/>
              </a:srgbClr>
            </a:solidFill>
            <a:ln w="12700">
              <a:solidFill>
                <a:srgbClr val="8AB833"/>
              </a:solidFill>
            </a:ln>
          </p:spPr>
          <p:style>
            <a:lnRef idx="2">
              <a:srgbClr val="549E39">
                <a:shade val="50000"/>
              </a:srgbClr>
            </a:lnRef>
            <a:fillRef idx="1">
              <a:srgbClr val="549E39"/>
            </a:fillRef>
            <a:effectRef idx="0">
              <a:srgbClr val="549E39"/>
            </a:effectRef>
            <a:fontRef idx="minor">
              <a:sysClr val="window" lastClr="FFFFFF"/>
            </a:fontRef>
          </p:style>
          <p:txBody>
            <a:bodyPr anchor="ctr">
              <a:normAutofit/>
            </a:bodyPr>
            <a:lstStyle/>
            <a:p>
              <a:pPr algn="ctr"/>
              <a:endParaRPr lang="zh-CN" altLang="en-US">
                <a:latin typeface="Arial" panose="020B0604020202020204" pitchFamily="34" charset="0"/>
                <a:ea typeface="微软雅黑" panose="020B0503020204020204" pitchFamily="34" charset="-122"/>
              </a:endParaRPr>
            </a:p>
          </p:txBody>
        </p:sp>
        <p:sp>
          <p:nvSpPr>
            <p:cNvPr id="76" name="圆角矩形 75"/>
            <p:cNvSpPr/>
            <p:nvPr>
              <p:custDataLst>
                <p:tags r:id="rId23"/>
              </p:custDataLst>
            </p:nvPr>
          </p:nvSpPr>
          <p:spPr>
            <a:xfrm>
              <a:off x="4937768" y="2682301"/>
              <a:ext cx="407485" cy="377459"/>
            </a:xfrm>
            <a:prstGeom prst="roundRect">
              <a:avLst>
                <a:gd name="adj" fmla="val 8712"/>
              </a:avLst>
            </a:prstGeom>
            <a:solidFill>
              <a:srgbClr val="8AB833"/>
            </a:solidFill>
            <a:ln w="19050">
              <a:solidFill>
                <a:sysClr val="window" lastClr="FFFFFF"/>
              </a:solidFill>
            </a:ln>
            <a:effectLst>
              <a:innerShdw blurRad="114300">
                <a:sysClr val="window" lastClr="FFFFFF"/>
              </a:innerShdw>
            </a:effectLst>
          </p:spPr>
          <p:style>
            <a:lnRef idx="2">
              <a:srgbClr val="549E39">
                <a:shade val="50000"/>
              </a:srgbClr>
            </a:lnRef>
            <a:fillRef idx="1">
              <a:srgbClr val="549E39"/>
            </a:fillRef>
            <a:effectRef idx="0">
              <a:srgbClr val="549E39"/>
            </a:effectRef>
            <a:fontRef idx="minor">
              <a:sysClr val="window" lastClr="FFFFFF"/>
            </a:fontRef>
          </p:style>
          <p:txBody>
            <a:bodyPr anchor="ctr">
              <a:normAutofit fontScale="90000" lnSpcReduction="20000"/>
            </a:bodyPr>
            <a:lstStyle/>
            <a:p>
              <a:pPr algn="ctr"/>
              <a:r>
                <a:rPr lang="en-US" altLang="zh-CN">
                  <a:latin typeface="Arial" panose="020B0604020202020204" pitchFamily="34" charset="0"/>
                  <a:ea typeface="微软雅黑" panose="020B0503020204020204" pitchFamily="34" charset="-122"/>
                </a:rPr>
                <a:t>2</a:t>
              </a:r>
              <a:endParaRPr lang="en-US" altLang="zh-CN">
                <a:latin typeface="Arial" panose="020B0604020202020204" pitchFamily="34" charset="0"/>
                <a:ea typeface="微软雅黑" panose="020B0503020204020204" pitchFamily="34" charset="-122"/>
              </a:endParaRPr>
            </a:p>
          </p:txBody>
        </p:sp>
      </p:grpSp>
      <p:sp>
        <p:nvSpPr>
          <p:cNvPr id="79" name="右中括号 78"/>
          <p:cNvSpPr/>
          <p:nvPr>
            <p:custDataLst>
              <p:tags r:id="rId24"/>
            </p:custDataLst>
          </p:nvPr>
        </p:nvSpPr>
        <p:spPr>
          <a:xfrm flipH="1">
            <a:off x="5621235" y="3652496"/>
            <a:ext cx="54670" cy="404746"/>
          </a:xfrm>
          <a:prstGeom prst="rightBracket">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txBody>
          <a:bodyPr rtlCol="0" anchor="ctr">
            <a:normAutofit/>
          </a:bodyPr>
          <a:lstStyle/>
          <a:p>
            <a:pPr algn="ctr"/>
            <a:endParaRPr lang="zh-CN" altLang="en-US">
              <a:latin typeface="Arial" panose="020B0604020202020204" pitchFamily="34" charset="0"/>
              <a:ea typeface="微软雅黑" panose="020B0503020204020204" pitchFamily="34" charset="-122"/>
            </a:endParaRPr>
          </a:p>
        </p:txBody>
      </p:sp>
      <p:cxnSp>
        <p:nvCxnSpPr>
          <p:cNvPr id="80" name="直接连接符 79"/>
          <p:cNvCxnSpPr>
            <a:stCxn id="28" idx="3"/>
          </p:cNvCxnSpPr>
          <p:nvPr>
            <p:custDataLst>
              <p:tags r:id="rId25"/>
            </p:custDataLst>
          </p:nvPr>
        </p:nvCxnSpPr>
        <p:spPr>
          <a:xfrm flipV="1">
            <a:off x="5374710" y="3830466"/>
            <a:ext cx="241058" cy="1"/>
          </a:xfrm>
          <a:prstGeom prst="line">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cxnSp>
      <p:sp>
        <p:nvSpPr>
          <p:cNvPr id="82" name="标题 1"/>
          <p:cNvSpPr txBox="1"/>
          <p:nvPr>
            <p:custDataLst>
              <p:tags r:id="rId26"/>
            </p:custDataLst>
          </p:nvPr>
        </p:nvSpPr>
        <p:spPr>
          <a:xfrm>
            <a:off x="5652328" y="3613150"/>
            <a:ext cx="2771734" cy="432773"/>
          </a:xfrm>
          <a:prstGeom prst="rect">
            <a:avLst/>
          </a:prstGeom>
          <a:noFill/>
        </p:spPr>
        <p:txBody>
          <a:bodyPr wrap="square" lIns="91440" tIns="0" rIns="91440" bIns="0" rtlCol="0" anchor="b" anchorCtr="0">
            <a:normAutofit/>
          </a:bodyPr>
          <a:lstStyle>
            <a:defPPr>
              <a:defRPr lang="zh-CN"/>
            </a:defPPr>
            <a:lvl1pPr>
              <a:lnSpc>
                <a:spcPct val="130000"/>
              </a:lnSpc>
              <a:defRPr sz="1200"/>
            </a:lvl1pPr>
          </a:lstStyle>
          <a:p>
            <a:pPr>
              <a:lnSpc>
                <a:spcPct val="120000"/>
              </a:lnSpc>
            </a:pPr>
            <a:r>
              <a:rPr lang="zh-CN" altLang="en-US" sz="2000" b="1" spc="300">
                <a:latin typeface="Arial" panose="020B0604020202020204" pitchFamily="34" charset="0"/>
                <a:ea typeface="微软雅黑" panose="020B0503020204020204" pitchFamily="34" charset="-122"/>
              </a:rPr>
              <a:t>整理分析资料</a:t>
            </a:r>
            <a:endParaRPr lang="zh-CN" altLang="en-US" sz="2000" b="1" spc="300">
              <a:latin typeface="Arial" panose="020B0604020202020204" pitchFamily="34" charset="0"/>
              <a:ea typeface="微软雅黑" panose="020B0503020204020204" pitchFamily="34" charset="-122"/>
            </a:endParaRPr>
          </a:p>
        </p:txBody>
      </p:sp>
      <p:grpSp>
        <p:nvGrpSpPr>
          <p:cNvPr id="27" name="组合 26"/>
          <p:cNvGrpSpPr/>
          <p:nvPr>
            <p:custDataLst>
              <p:tags r:id="rId27"/>
            </p:custDataLst>
          </p:nvPr>
        </p:nvGrpSpPr>
        <p:grpSpPr>
          <a:xfrm>
            <a:off x="4908312" y="3611469"/>
            <a:ext cx="466398" cy="437995"/>
            <a:chOff x="4908312" y="3635599"/>
            <a:chExt cx="466398" cy="437995"/>
          </a:xfrm>
        </p:grpSpPr>
        <p:sp>
          <p:nvSpPr>
            <p:cNvPr id="28" name="圆角矩形 27"/>
            <p:cNvSpPr/>
            <p:nvPr>
              <p:custDataLst>
                <p:tags r:id="rId28"/>
              </p:custDataLst>
            </p:nvPr>
          </p:nvSpPr>
          <p:spPr>
            <a:xfrm>
              <a:off x="4908312" y="3635599"/>
              <a:ext cx="466398" cy="437995"/>
            </a:xfrm>
            <a:prstGeom prst="roundRect">
              <a:avLst>
                <a:gd name="adj" fmla="val 8712"/>
              </a:avLst>
            </a:prstGeom>
            <a:solidFill>
              <a:srgbClr val="549E39">
                <a:alpha val="25000"/>
              </a:srgbClr>
            </a:solidFill>
            <a:ln w="12700">
              <a:solidFill>
                <a:srgbClr val="549E39">
                  <a:lumMod val="60000"/>
                  <a:lumOff val="40000"/>
                </a:srgbClr>
              </a:solidFill>
            </a:ln>
          </p:spPr>
          <p:style>
            <a:lnRef idx="2">
              <a:srgbClr val="549E39">
                <a:shade val="50000"/>
              </a:srgbClr>
            </a:lnRef>
            <a:fillRef idx="1">
              <a:srgbClr val="549E39"/>
            </a:fillRef>
            <a:effectRef idx="0">
              <a:srgbClr val="549E39"/>
            </a:effectRef>
            <a:fontRef idx="minor">
              <a:sysClr val="window" lastClr="FFFFFF"/>
            </a:fontRef>
          </p:style>
          <p:txBody>
            <a:bodyPr anchor="ctr">
              <a:normAutofit/>
            </a:bodyPr>
            <a:lstStyle/>
            <a:p>
              <a:pPr algn="ctr"/>
              <a:endParaRPr lang="zh-CN" altLang="en-US">
                <a:latin typeface="Arial" panose="020B0604020202020204" pitchFamily="34" charset="0"/>
                <a:ea typeface="微软雅黑" panose="020B0503020204020204" pitchFamily="34" charset="-122"/>
              </a:endParaRPr>
            </a:p>
          </p:txBody>
        </p:sp>
        <p:sp>
          <p:nvSpPr>
            <p:cNvPr id="29" name="圆角矩形 28"/>
            <p:cNvSpPr/>
            <p:nvPr>
              <p:custDataLst>
                <p:tags r:id="rId29"/>
              </p:custDataLst>
            </p:nvPr>
          </p:nvSpPr>
          <p:spPr>
            <a:xfrm>
              <a:off x="4937768" y="3668849"/>
              <a:ext cx="407485" cy="377459"/>
            </a:xfrm>
            <a:prstGeom prst="roundRect">
              <a:avLst>
                <a:gd name="adj" fmla="val 8712"/>
              </a:avLst>
            </a:prstGeom>
            <a:solidFill>
              <a:srgbClr val="549E39"/>
            </a:solidFill>
            <a:ln w="19050">
              <a:solidFill>
                <a:sysClr val="window" lastClr="FFFFFF"/>
              </a:solidFill>
            </a:ln>
            <a:effectLst>
              <a:innerShdw blurRad="114300">
                <a:sysClr val="window" lastClr="FFFFFF"/>
              </a:innerShdw>
            </a:effectLst>
          </p:spPr>
          <p:style>
            <a:lnRef idx="2">
              <a:srgbClr val="549E39">
                <a:shade val="50000"/>
              </a:srgbClr>
            </a:lnRef>
            <a:fillRef idx="1">
              <a:srgbClr val="549E39"/>
            </a:fillRef>
            <a:effectRef idx="0">
              <a:srgbClr val="549E39"/>
            </a:effectRef>
            <a:fontRef idx="minor">
              <a:sysClr val="window" lastClr="FFFFFF"/>
            </a:fontRef>
          </p:style>
          <p:txBody>
            <a:bodyPr anchor="ctr">
              <a:normAutofit fontScale="90000" lnSpcReduction="20000"/>
            </a:bodyPr>
            <a:lstStyle/>
            <a:p>
              <a:pPr algn="ctr"/>
              <a:r>
                <a:rPr lang="en-US" altLang="zh-CN">
                  <a:latin typeface="Arial" panose="020B0604020202020204" pitchFamily="34" charset="0"/>
                  <a:ea typeface="微软雅黑" panose="020B0503020204020204" pitchFamily="34" charset="-122"/>
                </a:rPr>
                <a:t>4</a:t>
              </a:r>
              <a:endParaRPr lang="en-US" altLang="zh-CN">
                <a:latin typeface="Arial" panose="020B0604020202020204" pitchFamily="34" charset="0"/>
                <a:ea typeface="微软雅黑" panose="020B0503020204020204" pitchFamily="34" charset="-122"/>
              </a:endParaRPr>
            </a:p>
          </p:txBody>
        </p:sp>
      </p:grpSp>
      <p:sp>
        <p:nvSpPr>
          <p:cNvPr id="31" name="右中括号 30"/>
          <p:cNvSpPr/>
          <p:nvPr>
            <p:custDataLst>
              <p:tags r:id="rId30"/>
            </p:custDataLst>
          </p:nvPr>
        </p:nvSpPr>
        <p:spPr>
          <a:xfrm flipH="1">
            <a:off x="5621235" y="4655077"/>
            <a:ext cx="54670" cy="404746"/>
          </a:xfrm>
          <a:prstGeom prst="rightBracket">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txBody>
          <a:bodyPr rtlCol="0" anchor="ctr">
            <a:normAutofit/>
          </a:bodyPr>
          <a:lstStyle/>
          <a:p>
            <a:pPr algn="ctr"/>
            <a:endParaRPr lang="zh-CN" altLang="en-US">
              <a:latin typeface="Arial" panose="020B0604020202020204" pitchFamily="34" charset="0"/>
              <a:ea typeface="微软雅黑" panose="020B0503020204020204" pitchFamily="34" charset="-122"/>
            </a:endParaRPr>
          </a:p>
        </p:txBody>
      </p:sp>
      <p:cxnSp>
        <p:nvCxnSpPr>
          <p:cNvPr id="32" name="直接连接符 31"/>
          <p:cNvCxnSpPr>
            <a:stCxn id="39" idx="3"/>
          </p:cNvCxnSpPr>
          <p:nvPr>
            <p:custDataLst>
              <p:tags r:id="rId31"/>
            </p:custDataLst>
          </p:nvPr>
        </p:nvCxnSpPr>
        <p:spPr>
          <a:xfrm flipV="1">
            <a:off x="5374710" y="4857177"/>
            <a:ext cx="241058" cy="1"/>
          </a:xfrm>
          <a:prstGeom prst="line">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cxnSp>
      <p:sp>
        <p:nvSpPr>
          <p:cNvPr id="34" name="标题 1"/>
          <p:cNvSpPr txBox="1"/>
          <p:nvPr>
            <p:custDataLst>
              <p:tags r:id="rId32"/>
            </p:custDataLst>
          </p:nvPr>
        </p:nvSpPr>
        <p:spPr>
          <a:xfrm>
            <a:off x="5652327" y="4626526"/>
            <a:ext cx="2771734" cy="432773"/>
          </a:xfrm>
          <a:prstGeom prst="rect">
            <a:avLst/>
          </a:prstGeom>
          <a:noFill/>
        </p:spPr>
        <p:txBody>
          <a:bodyPr wrap="square" lIns="91440" tIns="0" rIns="91440" bIns="0" rtlCol="0" anchor="b" anchorCtr="0">
            <a:normAutofit/>
          </a:bodyPr>
          <a:lstStyle>
            <a:defPPr>
              <a:defRPr lang="zh-CN"/>
            </a:defPPr>
            <a:lvl1pPr>
              <a:lnSpc>
                <a:spcPct val="130000"/>
              </a:lnSpc>
              <a:defRPr sz="1200"/>
            </a:lvl1pPr>
          </a:lstStyle>
          <a:p>
            <a:pPr>
              <a:lnSpc>
                <a:spcPct val="120000"/>
              </a:lnSpc>
            </a:pPr>
            <a:r>
              <a:rPr lang="zh-CN" altLang="en-US" sz="2000" b="1" spc="300">
                <a:latin typeface="Arial" panose="020B0604020202020204" pitchFamily="34" charset="0"/>
                <a:ea typeface="微软雅黑" panose="020B0503020204020204" pitchFamily="34" charset="-122"/>
              </a:rPr>
              <a:t>论文的写作和发表</a:t>
            </a:r>
            <a:endParaRPr lang="zh-CN" altLang="en-US" sz="2000" b="1" spc="300">
              <a:latin typeface="Arial" panose="020B0604020202020204" pitchFamily="34" charset="0"/>
              <a:ea typeface="微软雅黑" panose="020B0503020204020204" pitchFamily="34" charset="-122"/>
            </a:endParaRPr>
          </a:p>
        </p:txBody>
      </p:sp>
      <p:grpSp>
        <p:nvGrpSpPr>
          <p:cNvPr id="38" name="组合 37"/>
          <p:cNvGrpSpPr/>
          <p:nvPr>
            <p:custDataLst>
              <p:tags r:id="rId33"/>
            </p:custDataLst>
          </p:nvPr>
        </p:nvGrpSpPr>
        <p:grpSpPr>
          <a:xfrm>
            <a:off x="4908312" y="4638180"/>
            <a:ext cx="466398" cy="437995"/>
            <a:chOff x="4908312" y="4638180"/>
            <a:chExt cx="466398" cy="437995"/>
          </a:xfrm>
        </p:grpSpPr>
        <p:sp>
          <p:nvSpPr>
            <p:cNvPr id="39" name="圆角矩形 38"/>
            <p:cNvSpPr/>
            <p:nvPr>
              <p:custDataLst>
                <p:tags r:id="rId34"/>
              </p:custDataLst>
            </p:nvPr>
          </p:nvSpPr>
          <p:spPr>
            <a:xfrm>
              <a:off x="4908312" y="4638180"/>
              <a:ext cx="466398" cy="437995"/>
            </a:xfrm>
            <a:prstGeom prst="roundRect">
              <a:avLst>
                <a:gd name="adj" fmla="val 8712"/>
              </a:avLst>
            </a:prstGeom>
            <a:solidFill>
              <a:srgbClr val="8AB833">
                <a:alpha val="25000"/>
              </a:srgbClr>
            </a:solidFill>
            <a:ln w="12700">
              <a:solidFill>
                <a:srgbClr val="8AB833"/>
              </a:solidFill>
            </a:ln>
          </p:spPr>
          <p:style>
            <a:lnRef idx="2">
              <a:srgbClr val="549E39">
                <a:shade val="50000"/>
              </a:srgbClr>
            </a:lnRef>
            <a:fillRef idx="1">
              <a:srgbClr val="549E39"/>
            </a:fillRef>
            <a:effectRef idx="0">
              <a:srgbClr val="549E39"/>
            </a:effectRef>
            <a:fontRef idx="minor">
              <a:sysClr val="window" lastClr="FFFFFF"/>
            </a:fontRef>
          </p:style>
          <p:txBody>
            <a:bodyPr anchor="ctr">
              <a:normAutofit/>
            </a:bodyPr>
            <a:lstStyle/>
            <a:p>
              <a:pPr algn="ctr"/>
              <a:endParaRPr lang="zh-CN" altLang="en-US">
                <a:latin typeface="Arial" panose="020B0604020202020204" pitchFamily="34" charset="0"/>
                <a:ea typeface="微软雅黑" panose="020B0503020204020204" pitchFamily="34" charset="-122"/>
              </a:endParaRPr>
            </a:p>
          </p:txBody>
        </p:sp>
        <p:sp>
          <p:nvSpPr>
            <p:cNvPr id="40" name="圆角矩形 39"/>
            <p:cNvSpPr/>
            <p:nvPr>
              <p:custDataLst>
                <p:tags r:id="rId35"/>
              </p:custDataLst>
            </p:nvPr>
          </p:nvSpPr>
          <p:spPr>
            <a:xfrm>
              <a:off x="4937768" y="4671430"/>
              <a:ext cx="407485" cy="377459"/>
            </a:xfrm>
            <a:prstGeom prst="roundRect">
              <a:avLst>
                <a:gd name="adj" fmla="val 8712"/>
              </a:avLst>
            </a:prstGeom>
            <a:solidFill>
              <a:srgbClr val="8AB833"/>
            </a:solidFill>
            <a:ln w="19050">
              <a:solidFill>
                <a:sysClr val="window" lastClr="FFFFFF"/>
              </a:solidFill>
            </a:ln>
            <a:effectLst>
              <a:innerShdw blurRad="114300">
                <a:sysClr val="window" lastClr="FFFFFF"/>
              </a:innerShdw>
            </a:effectLst>
          </p:spPr>
          <p:style>
            <a:lnRef idx="2">
              <a:srgbClr val="549E39">
                <a:shade val="50000"/>
              </a:srgbClr>
            </a:lnRef>
            <a:fillRef idx="1">
              <a:srgbClr val="549E39"/>
            </a:fillRef>
            <a:effectRef idx="0">
              <a:srgbClr val="549E39"/>
            </a:effectRef>
            <a:fontRef idx="minor">
              <a:sysClr val="window" lastClr="FFFFFF"/>
            </a:fontRef>
          </p:style>
          <p:txBody>
            <a:bodyPr anchor="ctr">
              <a:normAutofit fontScale="90000" lnSpcReduction="20000"/>
            </a:bodyPr>
            <a:lstStyle/>
            <a:p>
              <a:pPr algn="ctr"/>
              <a:r>
                <a:rPr lang="en-US" altLang="zh-CN">
                  <a:latin typeface="Arial" panose="020B0604020202020204" pitchFamily="34" charset="0"/>
                  <a:ea typeface="微软雅黑" panose="020B0503020204020204" pitchFamily="34" charset="-122"/>
                </a:rPr>
                <a:t>6</a:t>
              </a:r>
              <a:endParaRPr lang="en-US" altLang="zh-CN">
                <a:latin typeface="Arial" panose="020B0604020202020204" pitchFamily="34" charset="0"/>
                <a:ea typeface="微软雅黑" panose="020B0503020204020204" pitchFamily="34" charset="-122"/>
              </a:endParaRPr>
            </a:p>
          </p:txBody>
        </p:sp>
      </p:grpSp>
      <p:sp>
        <p:nvSpPr>
          <p:cNvPr id="2" name="右中括号 1"/>
          <p:cNvSpPr/>
          <p:nvPr>
            <p:custDataLst>
              <p:tags r:id="rId36"/>
            </p:custDataLst>
          </p:nvPr>
        </p:nvSpPr>
        <p:spPr>
          <a:xfrm flipH="1">
            <a:off x="1278073" y="2716938"/>
            <a:ext cx="54670" cy="404746"/>
          </a:xfrm>
          <a:prstGeom prst="rightBracket">
            <a:avLst/>
          </a:prstGeom>
          <a:ln w="28575">
            <a:solidFill>
              <a:sysClr val="window" lastClr="FFFFFF">
                <a:lumMod val="85000"/>
              </a:sysClr>
            </a:solidFill>
          </a:ln>
        </p:spPr>
        <p:style>
          <a:lnRef idx="1">
            <a:srgbClr val="549E39"/>
          </a:lnRef>
          <a:fillRef idx="0">
            <a:srgbClr val="549E39"/>
          </a:fillRef>
          <a:effectRef idx="0">
            <a:srgbClr val="549E39"/>
          </a:effectRef>
          <a:fontRef idx="minor">
            <a:sysClr val="windowText" lastClr="000000"/>
          </a:fontRef>
        </p:style>
        <p:txBody>
          <a:bodyPr rtlCol="0" anchor="ctr">
            <a:normAutofit/>
          </a:bodyPr>
          <a:p>
            <a:pPr algn="ctr"/>
            <a:endParaRPr lang="zh-CN" altLang="en-US">
              <a:latin typeface="Arial" panose="020B0604020202020204" pitchFamily="34" charset="0"/>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294130" y="1193165"/>
            <a:ext cx="6446520" cy="723900"/>
          </a:xfrm>
        </p:spPr>
        <p:txBody>
          <a:bodyPr/>
          <a:p>
            <a:pPr algn="l" defTabSz="914400" fontAlgn="auto">
              <a:lnSpc>
                <a:spcPct val="90000"/>
              </a:lnSpc>
              <a:buClrTx/>
              <a:buSzTx/>
              <a:buFontTx/>
            </a:pPr>
            <a:r>
              <a:rPr lang="zh-CN" altLang="en-US" sz="3200" b="1">
                <a:solidFill>
                  <a:schemeClr val="accent2"/>
                </a:solidFill>
                <a:effectLst/>
                <a:latin typeface="Arial" panose="020B0604020202020204" pitchFamily="34" charset="0"/>
                <a:ea typeface="黑体" panose="02010609060101010101" pitchFamily="49" charset="-122"/>
              </a:rPr>
              <a:t>二、全科医学科学研究的意义</a:t>
            </a:r>
            <a:endParaRPr lang="zh-CN" altLang="en-US" sz="3200" b="1">
              <a:solidFill>
                <a:schemeClr val="accent2"/>
              </a:solidFill>
              <a:effectLst/>
              <a:latin typeface="Arial" panose="020B0604020202020204" pitchFamily="34" charset="0"/>
              <a:ea typeface="黑体" panose="02010609060101010101" pitchFamily="49" charset="-122"/>
            </a:endParaRPr>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7" name="Freeform 5"/>
          <p:cNvSpPr>
            <a:spLocks noEditPoints="1"/>
          </p:cNvSpPr>
          <p:nvPr>
            <p:custDataLst>
              <p:tags r:id="rId1"/>
            </p:custDataLst>
          </p:nvPr>
        </p:nvSpPr>
        <p:spPr bwMode="auto">
          <a:xfrm>
            <a:off x="1197342" y="240644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D10000"/>
          </a:solidFill>
          <a:ln>
            <a:noFill/>
          </a:ln>
          <a:effectLst>
            <a:reflection blurRad="6350" stA="52000" endA="300" endPos="35000" dir="5400000" sy="-100000" algn="bl" rotWithShape="0"/>
          </a:effectLst>
        </p:spPr>
        <p:txBody>
          <a:bodyPr vert="horz" wrap="square" lIns="91440" tIns="45720" rIns="91440" bIns="45720" numCol="1" anchor="t" anchorCtr="0" compatLnSpc="1"/>
          <a:p>
            <a:pPr>
              <a:lnSpc>
                <a:spcPct val="120000"/>
              </a:lnSpc>
            </a:pPr>
            <a:endParaRPr lang="zh-CN" altLang="en-US">
              <a:solidFill>
                <a:srgbClr val="D10000"/>
              </a:solidFill>
            </a:endParaRPr>
          </a:p>
        </p:txBody>
      </p:sp>
      <p:sp>
        <p:nvSpPr>
          <p:cNvPr id="15" name="矩形 14"/>
          <p:cNvSpPr/>
          <p:nvPr>
            <p:custDataLst>
              <p:tags r:id="rId2"/>
            </p:custDataLst>
          </p:nvPr>
        </p:nvSpPr>
        <p:spPr>
          <a:xfrm>
            <a:off x="2295890" y="2149164"/>
            <a:ext cx="4946648" cy="1040513"/>
          </a:xfrm>
          <a:prstGeom prst="rect">
            <a:avLst/>
          </a:prstGeom>
        </p:spPr>
        <p:txBody>
          <a:bodyPr lIns="90000" tIns="46800" rIns="90000" bIns="46800" anchor="ctr" anchorCtr="0">
            <a:normAutofit/>
          </a:bodyPr>
          <a:p>
            <a:pPr>
              <a:lnSpc>
                <a:spcPct val="150000"/>
              </a:lnSpc>
            </a:pPr>
            <a:r>
              <a:rPr lang="zh-CN" altLang="en-US" sz="1600" spc="150">
                <a:solidFill>
                  <a:srgbClr val="3F4143"/>
                </a:solidFill>
                <a:latin typeface="微软雅黑" panose="020B0503020204020204" pitchFamily="34" charset="-122"/>
                <a:ea typeface="微软雅黑" panose="020B0503020204020204" pitchFamily="34" charset="-122"/>
              </a:rPr>
              <a:t>以临床实践为基础开展全科医学科学研究</a:t>
            </a:r>
            <a:endParaRPr lang="zh-CN" altLang="en-US" sz="1600" spc="150">
              <a:solidFill>
                <a:srgbClr val="3F4143"/>
              </a:solidFill>
              <a:latin typeface="微软雅黑" panose="020B0503020204020204" pitchFamily="34" charset="-122"/>
              <a:ea typeface="微软雅黑" panose="020B0503020204020204" pitchFamily="34" charset="-122"/>
            </a:endParaRPr>
          </a:p>
        </p:txBody>
      </p:sp>
      <p:sp>
        <p:nvSpPr>
          <p:cNvPr id="32" name="Freeform 5"/>
          <p:cNvSpPr>
            <a:spLocks noEditPoints="1"/>
          </p:cNvSpPr>
          <p:nvPr>
            <p:custDataLst>
              <p:tags r:id="rId3"/>
            </p:custDataLst>
          </p:nvPr>
        </p:nvSpPr>
        <p:spPr bwMode="auto">
          <a:xfrm>
            <a:off x="1987704" y="3758909"/>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FFC000"/>
          </a:solidFill>
          <a:ln>
            <a:noFill/>
          </a:ln>
          <a:effectLst>
            <a:reflection blurRad="6350" stA="52000" endA="300" endPos="35000" dir="5400000" sy="-100000" algn="bl" rotWithShape="0"/>
          </a:effectLst>
        </p:spPr>
        <p:txBody>
          <a:bodyPr vert="horz" wrap="square" lIns="91440" tIns="45720" rIns="91440" bIns="45720" numCol="1" anchor="t" anchorCtr="0" compatLnSpc="1"/>
          <a:p>
            <a:pPr>
              <a:lnSpc>
                <a:spcPct val="120000"/>
              </a:lnSpc>
            </a:pPr>
            <a:endParaRPr lang="zh-CN" altLang="en-US">
              <a:solidFill>
                <a:srgbClr val="FFC000"/>
              </a:solidFill>
            </a:endParaRPr>
          </a:p>
        </p:txBody>
      </p:sp>
      <p:sp>
        <p:nvSpPr>
          <p:cNvPr id="33" name="矩形 32"/>
          <p:cNvSpPr/>
          <p:nvPr>
            <p:custDataLst>
              <p:tags r:id="rId4"/>
            </p:custDataLst>
          </p:nvPr>
        </p:nvSpPr>
        <p:spPr>
          <a:xfrm>
            <a:off x="3086252" y="3501630"/>
            <a:ext cx="4946648" cy="1040513"/>
          </a:xfrm>
          <a:prstGeom prst="rect">
            <a:avLst/>
          </a:prstGeom>
        </p:spPr>
        <p:txBody>
          <a:bodyPr lIns="90000" tIns="46800" rIns="90000" bIns="46800" anchor="ctr" anchorCtr="0">
            <a:normAutofit/>
          </a:bodyPr>
          <a:p>
            <a:pPr>
              <a:lnSpc>
                <a:spcPct val="150000"/>
              </a:lnSpc>
            </a:pPr>
            <a:r>
              <a:rPr lang="zh-CN" altLang="en-US" sz="1600" spc="150">
                <a:solidFill>
                  <a:srgbClr val="3F4143"/>
                </a:solidFill>
                <a:latin typeface="微软雅黑" panose="020B0503020204020204" pitchFamily="34" charset="-122"/>
                <a:ea typeface="微软雅黑" panose="020B0503020204020204" pitchFamily="34" charset="-122"/>
              </a:rPr>
              <a:t>以全科医学科学研究促进学科发展</a:t>
            </a:r>
            <a:endParaRPr lang="zh-CN" altLang="en-US" sz="1600" spc="150">
              <a:solidFill>
                <a:srgbClr val="3F4143"/>
              </a:solidFill>
              <a:latin typeface="微软雅黑" panose="020B0503020204020204" pitchFamily="34" charset="-122"/>
              <a:ea typeface="微软雅黑" panose="020B0503020204020204" pitchFamily="34" charset="-122"/>
            </a:endParaRPr>
          </a:p>
        </p:txBody>
      </p:sp>
      <p:sp>
        <p:nvSpPr>
          <p:cNvPr id="47" name="Freeform 5"/>
          <p:cNvSpPr>
            <a:spLocks noEditPoints="1"/>
          </p:cNvSpPr>
          <p:nvPr>
            <p:custDataLst>
              <p:tags r:id="rId5"/>
            </p:custDataLst>
          </p:nvPr>
        </p:nvSpPr>
        <p:spPr bwMode="auto">
          <a:xfrm>
            <a:off x="1197342" y="5111374"/>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D10000"/>
          </a:solidFill>
          <a:ln>
            <a:noFill/>
          </a:ln>
          <a:effectLst>
            <a:reflection blurRad="6350" stA="52000" endA="300" endPos="35000" dir="5400000" sy="-100000" algn="bl" rotWithShape="0"/>
          </a:effectLst>
        </p:spPr>
        <p:txBody>
          <a:bodyPr vert="horz" wrap="square" lIns="91440" tIns="45720" rIns="91440" bIns="45720" numCol="1" anchor="t" anchorCtr="0" compatLnSpc="1"/>
          <a:p>
            <a:pPr>
              <a:lnSpc>
                <a:spcPct val="120000"/>
              </a:lnSpc>
            </a:pPr>
            <a:endParaRPr lang="zh-CN" altLang="en-US">
              <a:solidFill>
                <a:srgbClr val="D10000"/>
              </a:solidFill>
            </a:endParaRPr>
          </a:p>
        </p:txBody>
      </p:sp>
      <p:sp>
        <p:nvSpPr>
          <p:cNvPr id="48" name="矩形 47"/>
          <p:cNvSpPr/>
          <p:nvPr>
            <p:custDataLst>
              <p:tags r:id="rId6"/>
            </p:custDataLst>
          </p:nvPr>
        </p:nvSpPr>
        <p:spPr>
          <a:xfrm>
            <a:off x="2295890" y="4854095"/>
            <a:ext cx="4946648" cy="1040513"/>
          </a:xfrm>
          <a:prstGeom prst="rect">
            <a:avLst/>
          </a:prstGeom>
        </p:spPr>
        <p:txBody>
          <a:bodyPr lIns="90000" tIns="46800" rIns="90000" bIns="46800" anchor="ctr" anchorCtr="0">
            <a:normAutofit/>
          </a:bodyPr>
          <a:p>
            <a:pPr>
              <a:lnSpc>
                <a:spcPct val="150000"/>
              </a:lnSpc>
            </a:pPr>
            <a:r>
              <a:rPr lang="zh-CN" altLang="en-US" sz="1600" spc="150">
                <a:solidFill>
                  <a:srgbClr val="3F4143"/>
                </a:solidFill>
                <a:latin typeface="微软雅黑" panose="020B0503020204020204" pitchFamily="34" charset="-122"/>
                <a:ea typeface="微软雅黑" panose="020B0503020204020204" pitchFamily="34" charset="-122"/>
              </a:rPr>
              <a:t>以全科医学科学研究提升全科医生个人能力</a:t>
            </a:r>
            <a:endParaRPr lang="zh-CN" altLang="en-US" sz="1600" spc="150">
              <a:solidFill>
                <a:srgbClr val="3F4143"/>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2170" y="3074035"/>
            <a:ext cx="8291513" cy="709613"/>
          </a:xfrm>
        </p:spPr>
        <p:txBody>
          <a:bodyPr/>
          <a:p>
            <a:pPr algn="ctr"/>
            <a:r>
              <a:rPr lang="zh-CN" altLang="en-US"/>
              <a:t>第二节</a:t>
            </a:r>
            <a:br>
              <a:rPr lang="zh-CN" altLang="en-US"/>
            </a:br>
            <a:br>
              <a:rPr lang="zh-CN" altLang="en-US"/>
            </a:br>
            <a:br>
              <a:rPr lang="zh-CN" altLang="en-US"/>
            </a:br>
            <a:r>
              <a:rPr lang="zh-CN" altLang="en-US">
                <a:sym typeface="+mn-ea"/>
              </a:rPr>
              <a:t>全科医学科学研究的基本步骤和程序</a:t>
            </a:r>
            <a:br>
              <a:rPr lang="zh-CN" altLang="en-US"/>
            </a:br>
            <a:endParaRPr lang="zh-CN" altLang="en-US"/>
          </a:p>
        </p:txBody>
      </p:sp>
      <p:sp>
        <p:nvSpPr>
          <p:cNvPr id="3" name="内容占位符 2"/>
          <p:cNvSpPr>
            <a:spLocks noGrp="1"/>
          </p:cNvSpPr>
          <p:nvPr>
            <p:ph idx="1"/>
          </p:nvPr>
        </p:nvSpPr>
        <p:spPr/>
        <p:txBody>
          <a:bodyPr/>
          <a:p>
            <a:endParaRPr lang="zh-CN" altLang="en-US"/>
          </a:p>
          <a:p>
            <a:endParaRPr lang="zh-CN" altLang="en-US"/>
          </a:p>
        </p:txBody>
      </p:sp>
      <p:sp>
        <p:nvSpPr>
          <p:cNvPr id="4" name="灯片编号占位符 3"/>
          <p:cNvSpPr>
            <a:spLocks noGrp="1"/>
          </p:cNvSpPr>
          <p:nvPr>
            <p:ph type="sldNum" sz="quarter" idx="12"/>
          </p:nvPr>
        </p:nvSpPr>
        <p:spPr/>
        <p:txBody>
          <a:bodyPr/>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245235" y="1193165"/>
            <a:ext cx="7746365" cy="723900"/>
          </a:xfrm>
        </p:spPr>
        <p:txBody>
          <a:bodyPr/>
          <a:p>
            <a:r>
              <a:rPr lang="zh-CN" altLang="en-US" sz="3600">
                <a:sym typeface="+mn-ea"/>
              </a:rPr>
              <a:t>一、研究问题的确立（选题）</a:t>
            </a:r>
            <a:endParaRPr lang="zh-CN" altLang="en-US" sz="3600"/>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899795" y="2174240"/>
            <a:ext cx="7656830" cy="468376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buFont typeface="Arial" panose="020B0604020202020204" pitchFamily="34" charset="0"/>
            </a:pPr>
            <a:r>
              <a:rPr lang="zh-CN" altLang="en-US"/>
              <a:t>（一）提出问题</a:t>
            </a:r>
            <a:endParaRPr lang="zh-CN" altLang="en-US"/>
          </a:p>
          <a:p>
            <a:pPr algn="l">
              <a:buFont typeface="Arial" panose="020B0604020202020204" pitchFamily="34" charset="0"/>
            </a:pPr>
            <a:r>
              <a:rPr lang="en-US" altLang="zh-CN"/>
              <a:t>          </a:t>
            </a:r>
            <a:r>
              <a:rPr lang="en-US" altLang="zh-CN" b="1">
                <a:solidFill>
                  <a:schemeClr val="accent6"/>
                </a:solidFill>
              </a:rPr>
              <a:t>“</a:t>
            </a:r>
            <a:r>
              <a:rPr lang="zh-CN" altLang="en-US" b="1">
                <a:solidFill>
                  <a:schemeClr val="accent6"/>
                </a:solidFill>
              </a:rPr>
              <a:t>提出一个问题比解决一个问题更重要</a:t>
            </a:r>
            <a:r>
              <a:rPr lang="en-US" altLang="zh-CN" b="1">
                <a:solidFill>
                  <a:schemeClr val="accent6"/>
                </a:solidFill>
              </a:rPr>
              <a:t>”</a:t>
            </a:r>
            <a:endParaRPr lang="zh-CN" altLang="en-US"/>
          </a:p>
          <a:p>
            <a:pPr algn="l">
              <a:buFont typeface="Arial" panose="020B0604020202020204" pitchFamily="34" charset="0"/>
            </a:pPr>
            <a:r>
              <a:rPr lang="zh-CN" altLang="en-US"/>
              <a:t>（二）查阅文献</a:t>
            </a:r>
            <a:endParaRPr lang="zh-CN" altLang="en-US"/>
          </a:p>
          <a:p>
            <a:pPr marL="1200150" lvl="2" indent="-285750" algn="l">
              <a:buFont typeface="Wingdings" panose="05000000000000000000" charset="0"/>
              <a:buChar char="Ø"/>
            </a:pPr>
            <a:r>
              <a:rPr lang="zh-CN" altLang="en-US"/>
              <a:t>了解该领域在国内外的研究历史、现状、进展和水平</a:t>
            </a:r>
            <a:endParaRPr lang="zh-CN" altLang="en-US"/>
          </a:p>
          <a:p>
            <a:pPr marL="1200150" lvl="2" indent="-285750" algn="l">
              <a:buFont typeface="Wingdings" panose="05000000000000000000" charset="0"/>
              <a:buChar char="Ø"/>
            </a:pPr>
            <a:r>
              <a:rPr lang="zh-CN" altLang="en-US"/>
              <a:t>查看选题是否新颖</a:t>
            </a:r>
            <a:endParaRPr lang="zh-CN" altLang="en-US"/>
          </a:p>
          <a:p>
            <a:pPr marL="1200150" lvl="2" indent="-285750" algn="l">
              <a:buFont typeface="Wingdings" panose="05000000000000000000" charset="0"/>
              <a:buChar char="Ø"/>
            </a:pPr>
            <a:r>
              <a:rPr lang="zh-CN" altLang="en-US"/>
              <a:t>启发和拓展自己的研究思路和方法</a:t>
            </a:r>
            <a:endParaRPr lang="zh-CN" altLang="en-US"/>
          </a:p>
          <a:p>
            <a:pPr marL="1200150" lvl="2" indent="-285750" algn="l">
              <a:buFont typeface="Wingdings" panose="05000000000000000000" charset="0"/>
              <a:buChar char="Ø"/>
            </a:pPr>
            <a:r>
              <a:rPr lang="zh-CN" altLang="en-US"/>
              <a:t>寻找和归纳研究的理论依据</a:t>
            </a:r>
            <a:endParaRPr lang="zh-CN" altLang="en-US"/>
          </a:p>
          <a:p>
            <a:pPr marL="285750" indent="-285750" algn="l">
              <a:buFont typeface="Arial" panose="020B0604020202020204" pitchFamily="34" charset="0"/>
            </a:pPr>
            <a:r>
              <a:rPr lang="zh-CN" altLang="en-US"/>
              <a:t>（三）形成假设</a:t>
            </a:r>
            <a:endParaRPr lang="zh-CN" altLang="en-US"/>
          </a:p>
          <a:p>
            <a:pPr marL="1257300" lvl="2" indent="-342900" algn="l">
              <a:buFont typeface="Wingdings" panose="05000000000000000000" charset="0"/>
              <a:buChar char="Ø"/>
            </a:pPr>
            <a:r>
              <a:rPr lang="zh-CN" altLang="en-US"/>
              <a:t>来源的科学性</a:t>
            </a:r>
            <a:endParaRPr lang="zh-CN" altLang="en-US"/>
          </a:p>
          <a:p>
            <a:pPr marL="1257300" lvl="2" indent="-342900" algn="l">
              <a:buFont typeface="Wingdings" panose="05000000000000000000" charset="0"/>
              <a:buChar char="Ø"/>
            </a:pPr>
            <a:r>
              <a:rPr lang="zh-CN" altLang="en-US"/>
              <a:t>说明的假定性</a:t>
            </a:r>
            <a:endParaRPr lang="zh-CN" altLang="en-US"/>
          </a:p>
          <a:p>
            <a:pPr marL="1257300" lvl="2" indent="-342900" algn="l">
              <a:buFont typeface="Wingdings" panose="05000000000000000000" charset="0"/>
              <a:buChar char="Ø"/>
            </a:pPr>
            <a:r>
              <a:rPr lang="zh-CN" altLang="en-US"/>
              <a:t>预见的可检验性</a:t>
            </a:r>
            <a:endParaRPr lang="zh-CN" altLang="en-US"/>
          </a:p>
          <a:p>
            <a:pPr marL="285750" lvl="0" indent="-285750" algn="l">
              <a:buFont typeface="+mj-lt"/>
              <a:buNone/>
            </a:pPr>
            <a:r>
              <a:rPr lang="zh-CN" altLang="en-US">
                <a:solidFill>
                  <a:schemeClr val="tx1"/>
                </a:solidFill>
              </a:rPr>
              <a:t>（四）科研立项</a:t>
            </a:r>
            <a:endParaRPr lang="zh-CN" altLang="en-US">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3"/>
          <p:cNvGrpSpPr/>
          <p:nvPr/>
        </p:nvGrpSpPr>
        <p:grpSpPr>
          <a:xfrm>
            <a:off x="900113" y="977900"/>
            <a:ext cx="1546225" cy="1152525"/>
            <a:chOff x="0" y="0"/>
            <a:chExt cx="2436" cy="1814"/>
          </a:xfrm>
        </p:grpSpPr>
        <p:sp>
          <p:nvSpPr>
            <p:cNvPr id="37890"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37891"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20" name="Rectangle 7"/>
          <p:cNvSpPr txBox="1"/>
          <p:nvPr>
            <p:custDataLst>
              <p:tags r:id="rId3"/>
            </p:custDataLst>
          </p:nvPr>
        </p:nvSpPr>
        <p:spPr>
          <a:xfrm>
            <a:off x="971550" y="2420938"/>
            <a:ext cx="6118225" cy="3984625"/>
          </a:xfrm>
          <a:prstGeom prst="rect">
            <a:avLst/>
          </a:prstGeom>
          <a:noFill/>
          <a:ln w="9525">
            <a:noFill/>
          </a:ln>
        </p:spPr>
        <p:txBody>
          <a:bodyPr/>
          <a:lstStyle/>
          <a:p>
            <a:pPr marL="514350" lvl="0" indent="-514350" algn="just">
              <a:lnSpc>
                <a:spcPct val="150000"/>
              </a:lnSpc>
              <a:spcBef>
                <a:spcPct val="0"/>
              </a:spcBef>
              <a:spcAft>
                <a:spcPct val="50000"/>
              </a:spcAft>
              <a:buClr>
                <a:srgbClr val="000000"/>
              </a:buClr>
              <a:buFont typeface="+mj-ea"/>
              <a:buAutoNum type="ea1JpnChsDbPeriod"/>
            </a:pPr>
            <a:r>
              <a:rPr lang="zh-CN" altLang="en-US" sz="2000" b="1" dirty="0">
                <a:latin typeface="Arial" panose="020B0604020202020204" pitchFamily="34" charset="0"/>
                <a:ea typeface="黑体" panose="02010609060101010101" pitchFamily="49" charset="-122"/>
                <a:sym typeface="Arial" panose="020B0604020202020204" pitchFamily="34" charset="0"/>
              </a:rPr>
              <a:t>医学教育的改革</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mj-ea"/>
              <a:buAutoNum type="ea1JpnChsDbPeriod"/>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Font typeface="+mj-ea"/>
              <a:buAutoNum type="ea1JpnChsDbPeriod"/>
            </a:pPr>
            <a:r>
              <a:rPr lang="zh-CN" altLang="en-US" sz="2000" b="1" dirty="0">
                <a:latin typeface="Arial" panose="020B0604020202020204" pitchFamily="34" charset="0"/>
                <a:ea typeface="黑体" panose="02010609060101010101" pitchFamily="49" charset="-122"/>
                <a:sym typeface="Arial" panose="020B0604020202020204" pitchFamily="34" charset="0"/>
              </a:rPr>
              <a:t>国外全科医学教育发展及全科医生培养</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mj-ea"/>
              <a:buAutoNum type="ea1JpnChsDbPeriod"/>
            </a:pPr>
            <a:endParaRPr lang="zh-CN" altLang="en-US" sz="2000" b="1" dirty="0">
              <a:ea typeface="黑体" panose="02010609060101010101" pitchFamily="49" charset="-122"/>
              <a:sym typeface="Arial" panose="020B0604020202020204" pitchFamily="34" charset="0"/>
            </a:endParaRPr>
          </a:p>
          <a:p>
            <a:pPr lvl="0" algn="just">
              <a:lnSpc>
                <a:spcPct val="150000"/>
              </a:lnSpc>
              <a:spcBef>
                <a:spcPct val="0"/>
              </a:spcBef>
              <a:spcAft>
                <a:spcPct val="50000"/>
              </a:spcAft>
              <a:buClr>
                <a:srgbClr val="0BD0D9"/>
              </a:buClr>
              <a:buSzPct val="95000"/>
              <a:buFont typeface="+mj-ea"/>
            </a:pPr>
            <a:r>
              <a:rPr lang="zh-CN" altLang="en-US" sz="2000" b="1" dirty="0">
                <a:ea typeface="黑体" panose="02010609060101010101" pitchFamily="49" charset="-122"/>
                <a:sym typeface="Arial" panose="020B0604020202020204" pitchFamily="34" charset="0"/>
              </a:rPr>
              <a:t>三</a:t>
            </a:r>
            <a:r>
              <a:rPr lang="en-US" altLang="zh-CN" sz="2000" b="1" dirty="0">
                <a:ea typeface="黑体" panose="02010609060101010101" pitchFamily="49" charset="-122"/>
                <a:sym typeface="Arial" panose="020B0604020202020204" pitchFamily="34" charset="0"/>
              </a:rPr>
              <a:t>.   </a:t>
            </a:r>
            <a:r>
              <a:rPr lang="zh-CN" altLang="en-US" sz="2000" b="1" dirty="0">
                <a:ea typeface="黑体" panose="02010609060101010101" pitchFamily="49" charset="-122"/>
                <a:sym typeface="Arial" panose="020B0604020202020204" pitchFamily="34" charset="0"/>
              </a:rPr>
              <a:t>国内全科医学教育发展及全科医生培养</a:t>
            </a: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Font typeface="+mj-ea"/>
              <a:buAutoNum type="ea1JpnChsDbPeriod"/>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a:p>
            <a:pPr marL="514350" lvl="0" indent="-514350" algn="just">
              <a:lnSpc>
                <a:spcPct val="150000"/>
              </a:lnSpc>
              <a:spcBef>
                <a:spcPct val="0"/>
              </a:spcBef>
              <a:spcAft>
                <a:spcPct val="50000"/>
              </a:spcAft>
              <a:buClr>
                <a:srgbClr val="0BD0D9"/>
              </a:buClr>
              <a:buSzPct val="95000"/>
              <a:buFont typeface="Wingdings 2" panose="05020102010507070707" pitchFamily="18" charset="2"/>
              <a:buChar char=""/>
            </a:pPr>
            <a:endParaRPr lang="zh-CN" altLang="en-US" sz="2000" b="1" dirty="0">
              <a:latin typeface="Arial" panose="020B0604020202020204" pitchFamily="34" charset="0"/>
              <a:ea typeface="黑体" panose="02010609060101010101" pitchFamily="49" charset="-122"/>
              <a:sym typeface="Arial" panose="020B0604020202020204" pitchFamily="34" charset="0"/>
            </a:endParaRPr>
          </a:p>
        </p:txBody>
      </p:sp>
      <p:sp>
        <p:nvSpPr>
          <p:cNvPr id="21" name="文本框 20"/>
          <p:cNvSpPr txBox="1"/>
          <p:nvPr>
            <p:custDataLst>
              <p:tags r:id="rId4"/>
            </p:custDataLst>
          </p:nvPr>
        </p:nvSpPr>
        <p:spPr>
          <a:xfrm>
            <a:off x="1619250" y="1196975"/>
            <a:ext cx="6045200" cy="723900"/>
          </a:xfrm>
          <a:prstGeom prst="rect">
            <a:avLst/>
          </a:prstGeom>
          <a:noFill/>
        </p:spPr>
        <p:txBody>
          <a:bodyPr wrap="square" rtlCol="0" anchor="ctr" anchorCtr="0">
            <a:normAutofit lnSpcReduction="10000"/>
          </a:bodyPr>
          <a:lstStyle/>
          <a:p>
            <a:pPr marL="0" indent="0" eaLnBrk="1" fontAlgn="base" hangingPunct="1">
              <a:buSzTx/>
              <a:buNone/>
            </a:pPr>
            <a:r>
              <a:rPr lang="zh-CN" altLang="en-US" sz="3600" strike="noStrike" noProof="1" smtClean="0">
                <a:solidFill>
                  <a:schemeClr val="accent5">
                    <a:lumMod val="25000"/>
                  </a:schemeClr>
                </a:solidFill>
                <a:latin typeface="+mj-lt"/>
                <a:ea typeface="+mj-ea"/>
                <a:cs typeface="+mj-cs"/>
              </a:rPr>
              <a:t>全科医学教育体系</a:t>
            </a:r>
            <a:endParaRPr lang="zh-CN" altLang="en-US" sz="3600" strike="noStrike" noProof="1" smtClean="0">
              <a:solidFill>
                <a:schemeClr val="accent5">
                  <a:lumMod val="25000"/>
                </a:schemeClr>
              </a:solidFill>
              <a:latin typeface="+mj-lt"/>
              <a:ea typeface="+mj-ea"/>
              <a:cs typeface="+mj-cs"/>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0">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115695" y="1845310"/>
            <a:ext cx="7668895" cy="723900"/>
          </a:xfrm>
        </p:spPr>
        <p:txBody>
          <a:bodyPr/>
          <a:p>
            <a:r>
              <a:rPr lang="zh-CN" altLang="en-US" sz="3600">
                <a:sym typeface="+mn-ea"/>
              </a:rPr>
              <a:t>二、研究设计</a:t>
            </a:r>
            <a:br>
              <a:rPr lang="zh-CN" altLang="en-US" sz="3600"/>
            </a:b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8" name="文本框 7"/>
          <p:cNvSpPr txBox="1"/>
          <p:nvPr/>
        </p:nvSpPr>
        <p:spPr>
          <a:xfrm>
            <a:off x="1331595" y="2228215"/>
            <a:ext cx="6301740" cy="390906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（一）科研设计的主要内容</a:t>
            </a:r>
            <a:endParaRPr lang="zh-CN" altLang="en-US"/>
          </a:p>
          <a:p>
            <a:pPr algn="l"/>
            <a:r>
              <a:rPr lang="en-US" altLang="zh-CN"/>
              <a:t>1.</a:t>
            </a:r>
            <a:r>
              <a:rPr lang="zh-CN" altLang="en-US"/>
              <a:t>专业设计</a:t>
            </a:r>
            <a:endParaRPr lang="zh-CN" altLang="en-US"/>
          </a:p>
          <a:p>
            <a:pPr algn="l"/>
            <a:r>
              <a:rPr lang="zh-CN" altLang="en-US"/>
              <a:t>（</a:t>
            </a:r>
            <a:r>
              <a:rPr lang="en-US" altLang="zh-CN"/>
              <a:t>1</a:t>
            </a:r>
            <a:r>
              <a:rPr lang="zh-CN" altLang="en-US"/>
              <a:t>）研究对象</a:t>
            </a:r>
            <a:endParaRPr lang="zh-CN" altLang="en-US"/>
          </a:p>
          <a:p>
            <a:pPr algn="l"/>
            <a:r>
              <a:rPr lang="zh-CN" altLang="en-US"/>
              <a:t>（</a:t>
            </a:r>
            <a:r>
              <a:rPr lang="en-US" altLang="zh-CN"/>
              <a:t>2</a:t>
            </a:r>
            <a:r>
              <a:rPr lang="zh-CN" altLang="en-US"/>
              <a:t>）研究因素</a:t>
            </a:r>
            <a:endParaRPr lang="zh-CN" altLang="en-US"/>
          </a:p>
          <a:p>
            <a:pPr algn="l"/>
            <a:r>
              <a:rPr lang="zh-CN" altLang="en-US"/>
              <a:t>（</a:t>
            </a:r>
            <a:r>
              <a:rPr lang="en-US" altLang="zh-CN"/>
              <a:t>3</a:t>
            </a:r>
            <a:r>
              <a:rPr lang="zh-CN" altLang="en-US"/>
              <a:t>）效应和指标</a:t>
            </a:r>
            <a:endParaRPr lang="zh-CN" altLang="en-US"/>
          </a:p>
          <a:p>
            <a:pPr algn="l"/>
            <a:r>
              <a:rPr lang="en-US" altLang="zh-CN"/>
              <a:t>2.</a:t>
            </a:r>
            <a:r>
              <a:rPr lang="zh-CN" altLang="en-US"/>
              <a:t>统计学设计</a:t>
            </a:r>
            <a:endParaRPr lang="zh-CN" altLang="en-US"/>
          </a:p>
          <a:p>
            <a:pPr algn="l"/>
            <a:r>
              <a:rPr lang="zh-CN" altLang="en-US"/>
              <a:t>（</a:t>
            </a:r>
            <a:r>
              <a:rPr lang="en-US" altLang="zh-CN"/>
              <a:t>1</a:t>
            </a:r>
            <a:r>
              <a:rPr lang="zh-CN" altLang="en-US"/>
              <a:t>）对照</a:t>
            </a:r>
            <a:endParaRPr lang="zh-CN" altLang="en-US"/>
          </a:p>
          <a:p>
            <a:pPr algn="l"/>
            <a:r>
              <a:rPr lang="zh-CN" altLang="en-US"/>
              <a:t>（</a:t>
            </a:r>
            <a:r>
              <a:rPr lang="en-US" altLang="zh-CN"/>
              <a:t>2</a:t>
            </a:r>
            <a:r>
              <a:rPr lang="zh-CN" altLang="en-US"/>
              <a:t>）随机</a:t>
            </a:r>
            <a:endParaRPr lang="zh-CN" altLang="en-US"/>
          </a:p>
          <a:p>
            <a:pPr algn="l"/>
            <a:r>
              <a:rPr lang="zh-CN" altLang="en-US"/>
              <a:t>（</a:t>
            </a:r>
            <a:r>
              <a:rPr lang="en-US" altLang="zh-CN"/>
              <a:t>3</a:t>
            </a:r>
            <a:r>
              <a:rPr lang="zh-CN" altLang="en-US"/>
              <a:t>）重复</a:t>
            </a:r>
            <a:endParaRPr lang="zh-CN" altLang="en-US"/>
          </a:p>
          <a:p>
            <a:pPr algn="l"/>
            <a:r>
              <a:rPr lang="zh-CN" altLang="en-US"/>
              <a:t>（</a:t>
            </a:r>
            <a:r>
              <a:rPr lang="en-US" altLang="zh-CN"/>
              <a:t>4</a:t>
            </a:r>
            <a:r>
              <a:rPr lang="zh-CN" altLang="en-US"/>
              <a:t>）盲法</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标题 3"/>
          <p:cNvSpPr>
            <a:spLocks noGrp="1"/>
          </p:cNvSpPr>
          <p:nvPr/>
        </p:nvSpPr>
        <p:spPr>
          <a:xfrm>
            <a:off x="1259840" y="1124585"/>
            <a:ext cx="7668895" cy="723900"/>
          </a:xfrm>
          <a:prstGeom prst="rect">
            <a:avLst/>
          </a:prstGeom>
          <a:noFill/>
          <a:ln w="9525">
            <a:noFill/>
          </a:ln>
        </p:spPr>
        <p:txBody>
          <a:bodyPr anchor="b"/>
          <a:lstStyle>
            <a:lvl1pPr algn="l" rtl="0" fontAlgn="base">
              <a:spcBef>
                <a:spcPct val="0"/>
              </a:spcBef>
              <a:spcAft>
                <a:spcPct val="0"/>
              </a:spcAft>
              <a:defRPr sz="4000" kern="1200">
                <a:solidFill>
                  <a:srgbClr val="0E9651"/>
                </a:solidFill>
                <a:latin typeface="+mj-ea"/>
                <a:ea typeface="+mj-ea"/>
                <a:cs typeface="+mj-cs"/>
                <a:sym typeface="Arial" panose="020B0604020202020204" pitchFamily="34" charset="0"/>
              </a:defRPr>
            </a:lvl1pPr>
            <a:lvl2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2pPr>
            <a:lvl3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3pPr>
            <a:lvl4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4pPr>
            <a:lvl5pPr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5pPr>
            <a:lvl6pPr marL="4572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6pPr>
            <a:lvl7pPr marL="9144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7pPr>
            <a:lvl8pPr marL="13716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8pPr>
            <a:lvl9pPr marL="1828800" algn="l" rtl="0" fontAlgn="base">
              <a:spcBef>
                <a:spcPct val="0"/>
              </a:spcBef>
              <a:spcAft>
                <a:spcPct val="0"/>
              </a:spcAft>
              <a:defRPr sz="4000">
                <a:solidFill>
                  <a:srgbClr val="0E9651"/>
                </a:solidFill>
                <a:latin typeface="Arial" panose="020B0604020202020204" pitchFamily="34" charset="0"/>
                <a:ea typeface="黑体" panose="02010609060101010101" pitchFamily="49" charset="-122"/>
                <a:sym typeface="Arial" panose="020B0604020202020204" pitchFamily="34" charset="0"/>
              </a:defRPr>
            </a:lvl9pPr>
          </a:lstStyle>
          <a:p>
            <a:endParaRPr lang="zh-CN" altLang="en-US" sz="3600">
              <a:sym typeface="+mn-ea"/>
            </a:endParaRPr>
          </a:p>
          <a:p>
            <a:endParaRPr lang="zh-CN" altLang="en-US" sz="3600">
              <a:sym typeface="+mn-ea"/>
            </a:endParaRPr>
          </a:p>
          <a:p>
            <a:endParaRPr lang="zh-CN" altLang="en-US" sz="3600">
              <a:sym typeface="+mn-ea"/>
            </a:endParaRPr>
          </a:p>
          <a:p>
            <a:r>
              <a:rPr lang="zh-CN" altLang="en-US" sz="3600">
                <a:sym typeface="+mn-ea"/>
              </a:rPr>
              <a:t>二、研究设计</a:t>
            </a:r>
            <a:endParaRPr lang="zh-CN" altLang="en-US"/>
          </a:p>
        </p:txBody>
      </p:sp>
      <p:sp>
        <p:nvSpPr>
          <p:cNvPr id="7" name="文本框 6"/>
          <p:cNvSpPr txBox="1"/>
          <p:nvPr/>
        </p:nvSpPr>
        <p:spPr>
          <a:xfrm>
            <a:off x="1547495" y="2228215"/>
            <a:ext cx="5918835" cy="429641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（二）科研设计的类型与方法</a:t>
            </a:r>
            <a:endParaRPr lang="zh-CN" altLang="en-US"/>
          </a:p>
          <a:p>
            <a:pPr algn="l"/>
            <a:r>
              <a:rPr lang="en-US" altLang="zh-CN"/>
              <a:t>1.</a:t>
            </a:r>
            <a:r>
              <a:rPr lang="zh-CN" altLang="en-US"/>
              <a:t>按研究性质分类：定量和定性</a:t>
            </a:r>
            <a:endParaRPr lang="zh-CN" altLang="en-US"/>
          </a:p>
          <a:p>
            <a:pPr algn="l"/>
            <a:r>
              <a:rPr lang="en-US" altLang="zh-CN"/>
              <a:t>2.</a:t>
            </a:r>
            <a:r>
              <a:rPr lang="zh-CN" altLang="en-US"/>
              <a:t>按研究时序分类：回顾性和前瞻性</a:t>
            </a:r>
            <a:endParaRPr lang="zh-CN" altLang="en-US"/>
          </a:p>
          <a:p>
            <a:pPr algn="l"/>
            <a:r>
              <a:rPr lang="en-US" altLang="zh-CN"/>
              <a:t>3.</a:t>
            </a:r>
            <a:r>
              <a:rPr lang="zh-CN" altLang="en-US"/>
              <a:t>按研究内容分类：</a:t>
            </a:r>
            <a:endParaRPr lang="zh-CN" altLang="en-US"/>
          </a:p>
          <a:p>
            <a:pPr algn="l"/>
            <a:r>
              <a:rPr lang="zh-CN" altLang="en-US"/>
              <a:t>（</a:t>
            </a:r>
            <a:r>
              <a:rPr lang="en-US" altLang="zh-CN"/>
              <a:t>1</a:t>
            </a:r>
            <a:r>
              <a:rPr lang="zh-CN" altLang="en-US"/>
              <a:t>）观察性研究</a:t>
            </a:r>
            <a:endParaRPr lang="zh-CN" altLang="en-US"/>
          </a:p>
          <a:p>
            <a:pPr algn="l"/>
            <a:r>
              <a:rPr lang="en-US" altLang="zh-CN"/>
              <a:t>      1</a:t>
            </a:r>
            <a:r>
              <a:rPr lang="zh-CN" altLang="en-US"/>
              <a:t>）描述性研究</a:t>
            </a:r>
            <a:endParaRPr lang="zh-CN" altLang="en-US"/>
          </a:p>
          <a:p>
            <a:pPr algn="l"/>
            <a:r>
              <a:rPr lang="en-US" altLang="zh-CN"/>
              <a:t>      2</a:t>
            </a:r>
            <a:r>
              <a:rPr lang="zh-CN" altLang="en-US"/>
              <a:t>）分析性研究</a:t>
            </a:r>
            <a:endParaRPr lang="zh-CN" altLang="en-US"/>
          </a:p>
          <a:p>
            <a:pPr marL="1257300" lvl="2" indent="-342900" algn="l">
              <a:buFont typeface="+mj-ea"/>
              <a:buAutoNum type="circleNumDbPlain"/>
            </a:pPr>
            <a:r>
              <a:rPr lang="zh-CN" altLang="en-US"/>
              <a:t>病例对照研究</a:t>
            </a:r>
            <a:endParaRPr lang="zh-CN" altLang="en-US"/>
          </a:p>
          <a:p>
            <a:pPr marL="1257300" lvl="2" indent="-342900" algn="l">
              <a:buFont typeface="+mj-ea"/>
              <a:buAutoNum type="circleNumDbPlain"/>
            </a:pPr>
            <a:r>
              <a:rPr lang="zh-CN" altLang="en-US"/>
              <a:t>队列研究</a:t>
            </a:r>
            <a:endParaRPr lang="zh-CN" altLang="en-US"/>
          </a:p>
          <a:p>
            <a:pPr algn="l">
              <a:buFont typeface="+mj-ea"/>
            </a:pPr>
            <a:r>
              <a:rPr lang="zh-CN" altLang="en-US"/>
              <a:t>（</a:t>
            </a:r>
            <a:r>
              <a:rPr lang="en-US" altLang="zh-CN"/>
              <a:t>2</a:t>
            </a:r>
            <a:r>
              <a:rPr lang="zh-CN" altLang="en-US"/>
              <a:t>）实验性研究</a:t>
            </a:r>
            <a:endParaRPr lang="zh-CN" altLang="en-US"/>
          </a:p>
          <a:p>
            <a:pPr algn="l">
              <a:buFont typeface="+mj-ea"/>
            </a:pPr>
            <a:r>
              <a:rPr lang="zh-CN" altLang="en-US"/>
              <a:t>（</a:t>
            </a:r>
            <a:r>
              <a:rPr lang="en-US" altLang="zh-CN"/>
              <a:t>3</a:t>
            </a:r>
            <a:r>
              <a:rPr lang="zh-CN" altLang="en-US"/>
              <a:t>）类实验性研究</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259840" y="1196975"/>
            <a:ext cx="7847330" cy="723900"/>
          </a:xfrm>
        </p:spPr>
        <p:txBody>
          <a:bodyPr/>
          <a:p>
            <a:br>
              <a:rPr lang="zh-CN" altLang="en-US" sz="3600">
                <a:sym typeface="+mn-ea"/>
              </a:rPr>
            </a:br>
            <a:br>
              <a:rPr lang="zh-CN" altLang="en-US" sz="3600">
                <a:sym typeface="+mn-ea"/>
              </a:rPr>
            </a:br>
            <a:r>
              <a:rPr lang="zh-CN" altLang="en-US" sz="3600">
                <a:sym typeface="+mn-ea"/>
              </a:rPr>
              <a:t>三、预试验</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2" name="文本框 1"/>
          <p:cNvSpPr txBox="1"/>
          <p:nvPr/>
        </p:nvSpPr>
        <p:spPr>
          <a:xfrm>
            <a:off x="1187450" y="2564765"/>
            <a:ext cx="7024370" cy="272923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buFont typeface="Wingdings" panose="05000000000000000000" charset="0"/>
            </a:pPr>
            <a:r>
              <a:rPr lang="zh-CN" altLang="en-US" sz="2000"/>
              <a:t>主要目的</a:t>
            </a:r>
            <a:endParaRPr lang="zh-CN" altLang="en-US" sz="2000"/>
          </a:p>
          <a:p>
            <a:pPr marL="342900" indent="-342900" algn="l">
              <a:buFont typeface="Wingdings" panose="05000000000000000000" charset="0"/>
              <a:buChar char="p"/>
            </a:pPr>
            <a:endParaRPr lang="zh-CN" altLang="en-US"/>
          </a:p>
          <a:p>
            <a:pPr marL="342900" indent="-342900" algn="l">
              <a:buFont typeface="Wingdings" panose="05000000000000000000" charset="0"/>
              <a:buChar char="Ø"/>
            </a:pPr>
            <a:r>
              <a:rPr lang="zh-CN" altLang="en-US"/>
              <a:t>熟悉和摸清研究条件和方法，初步试用研究各种工具、仪器和量表；</a:t>
            </a:r>
            <a:endParaRPr lang="zh-CN" altLang="en-US"/>
          </a:p>
          <a:p>
            <a:pPr marL="342900" indent="-342900" algn="l">
              <a:buFont typeface="Wingdings" panose="05000000000000000000" charset="0"/>
              <a:buChar char="Ø"/>
            </a:pPr>
            <a:r>
              <a:rPr lang="zh-CN" altLang="en-US"/>
              <a:t>检查方案的可行性，设计有无缺陷；</a:t>
            </a:r>
            <a:endParaRPr lang="zh-CN" altLang="en-US"/>
          </a:p>
          <a:p>
            <a:pPr marL="342900" indent="-342900" algn="l">
              <a:buFont typeface="Wingdings" panose="05000000000000000000" charset="0"/>
              <a:buChar char="Ø"/>
            </a:pPr>
            <a:r>
              <a:rPr lang="zh-CN" altLang="en-US"/>
              <a:t>测定研究工具的如量表的信度和效度；</a:t>
            </a:r>
            <a:endParaRPr lang="zh-CN" altLang="en-US"/>
          </a:p>
          <a:p>
            <a:pPr marL="342900" indent="-342900" algn="l">
              <a:buFont typeface="Wingdings" panose="05000000000000000000" charset="0"/>
              <a:buChar char="Ø"/>
            </a:pPr>
            <a:r>
              <a:rPr lang="zh-CN" altLang="en-US"/>
              <a:t>对参与研究者培训，统一方法，减少正式研究的误差。</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972185" y="1196975"/>
            <a:ext cx="7861300" cy="723900"/>
          </a:xfrm>
        </p:spPr>
        <p:txBody>
          <a:bodyPr/>
          <a:p>
            <a:r>
              <a:rPr lang="zh-CN" altLang="en-US">
                <a:sym typeface="+mn-ea"/>
              </a:rPr>
              <a:t>四、研究资料的收集、整理与分析</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989965" y="2277110"/>
            <a:ext cx="7843520" cy="4130675"/>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（一）资料的收集</a:t>
            </a:r>
            <a:endParaRPr lang="zh-CN" altLang="en-US"/>
          </a:p>
          <a:p>
            <a:pPr algn="l"/>
            <a:r>
              <a:rPr lang="en-US" altLang="zh-CN"/>
              <a:t>           </a:t>
            </a:r>
            <a:r>
              <a:rPr lang="zh-CN" altLang="en-US"/>
              <a:t>及时、准确完整地收集原始资料是统计分析的前提和基础，是研究结果正确可靠的保证。</a:t>
            </a:r>
            <a:endParaRPr lang="zh-CN" altLang="en-US"/>
          </a:p>
          <a:p>
            <a:pPr algn="l"/>
            <a:endParaRPr lang="zh-CN" altLang="en-US"/>
          </a:p>
          <a:p>
            <a:pPr algn="l"/>
            <a:r>
              <a:rPr lang="zh-CN" altLang="en-US"/>
              <a:t>（二）资料的整理</a:t>
            </a:r>
            <a:endParaRPr lang="zh-CN" altLang="en-US"/>
          </a:p>
          <a:p>
            <a:pPr algn="l"/>
            <a:r>
              <a:rPr lang="en-US" altLang="zh-CN"/>
              <a:t>          </a:t>
            </a:r>
            <a:r>
              <a:rPr lang="zh-CN" altLang="en-US"/>
              <a:t>对原始资料进行科学的取舍。对偏倚和混杂因素对研究结果影响评估。数据分组汇总。</a:t>
            </a:r>
            <a:endParaRPr lang="zh-CN" altLang="en-US"/>
          </a:p>
          <a:p>
            <a:pPr algn="l"/>
            <a:endParaRPr lang="zh-CN" altLang="en-US"/>
          </a:p>
          <a:p>
            <a:pPr algn="l"/>
            <a:r>
              <a:rPr lang="zh-CN" altLang="en-US"/>
              <a:t>（三）资料的分析</a:t>
            </a:r>
            <a:r>
              <a:rPr lang="en-US" altLang="zh-CN"/>
              <a:t> </a:t>
            </a:r>
            <a:endParaRPr lang="en-US" altLang="zh-CN"/>
          </a:p>
          <a:p>
            <a:pPr algn="l"/>
            <a:r>
              <a:rPr lang="en-US" altLang="zh-CN"/>
              <a:t>          </a:t>
            </a:r>
            <a:r>
              <a:rPr lang="zh-CN" altLang="en-US"/>
              <a:t>根据研究目的和数据资料类型，综合考虑与选择合适的统计分析方法进行统计描述和统计推断。</a:t>
            </a:r>
            <a:endParaRPr lang="zh-CN" altLang="en-US" sz="4000">
              <a:solidFill>
                <a:srgbClr val="0E9651"/>
              </a:solidFill>
              <a:latin typeface="+mj-ea"/>
              <a:ea typeface="+mj-ea"/>
              <a:cs typeface="+mj-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sz="half" idx="1"/>
          </p:nvPr>
        </p:nvSpPr>
        <p:spPr>
          <a:xfrm>
            <a:off x="6804660" y="3429000"/>
            <a:ext cx="1525905" cy="1800225"/>
          </a:xfrm>
        </p:spPr>
        <p:txBody>
          <a:bodyPr/>
          <a:p>
            <a:pPr>
              <a:buFont typeface="Wingdings" panose="05000000000000000000" charset="0"/>
              <a:buChar char="p"/>
            </a:pPr>
            <a:r>
              <a:rPr lang="zh-CN" altLang="en-US">
                <a:solidFill>
                  <a:srgbClr val="970943"/>
                </a:solidFill>
              </a:rPr>
              <a:t>求新</a:t>
            </a:r>
            <a:endParaRPr lang="zh-CN" altLang="en-US">
              <a:solidFill>
                <a:srgbClr val="970943"/>
              </a:solidFill>
            </a:endParaRPr>
          </a:p>
          <a:p>
            <a:pPr>
              <a:buFont typeface="Wingdings" panose="05000000000000000000" charset="0"/>
              <a:buChar char="p"/>
            </a:pPr>
            <a:r>
              <a:rPr lang="zh-CN" altLang="en-US">
                <a:solidFill>
                  <a:srgbClr val="970943"/>
                </a:solidFill>
              </a:rPr>
              <a:t>求真</a:t>
            </a:r>
            <a:endParaRPr lang="zh-CN" altLang="en-US">
              <a:solidFill>
                <a:srgbClr val="970943"/>
              </a:solidFill>
            </a:endParaRPr>
          </a:p>
          <a:p>
            <a:pPr>
              <a:buFont typeface="Wingdings" panose="05000000000000000000" charset="0"/>
              <a:buChar char="p"/>
            </a:pPr>
            <a:r>
              <a:rPr lang="zh-CN" altLang="en-US">
                <a:solidFill>
                  <a:srgbClr val="970943"/>
                </a:solidFill>
              </a:rPr>
              <a:t>求规范</a:t>
            </a:r>
            <a:endParaRPr lang="zh-CN" altLang="en-US">
              <a:solidFill>
                <a:srgbClr val="970943"/>
              </a:solidFill>
            </a:endParaRPr>
          </a:p>
        </p:txBody>
      </p:sp>
      <p:sp>
        <p:nvSpPr>
          <p:cNvPr id="3" name="内容占位符 2"/>
          <p:cNvSpPr>
            <a:spLocks noGrp="1"/>
          </p:cNvSpPr>
          <p:nvPr>
            <p:ph sz="half" idx="2"/>
          </p:nvPr>
        </p:nvSpPr>
        <p:spPr>
          <a:xfrm>
            <a:off x="1115695" y="2493010"/>
            <a:ext cx="7279640" cy="753745"/>
          </a:xfrm>
        </p:spPr>
        <p:txBody>
          <a:bodyPr/>
          <a:p>
            <a:r>
              <a:rPr lang="zh-CN" altLang="en-US"/>
              <a:t>科研工作的书面总结，也是科研工作的论证性文章。</a:t>
            </a:r>
            <a:endParaRPr lang="zh-CN" altLang="en-US"/>
          </a:p>
        </p:txBody>
      </p:sp>
      <p:sp>
        <p:nvSpPr>
          <p:cNvPr id="4" name="标题 3"/>
          <p:cNvSpPr>
            <a:spLocks noGrp="1"/>
          </p:cNvSpPr>
          <p:nvPr>
            <p:ph type="title"/>
          </p:nvPr>
        </p:nvSpPr>
        <p:spPr>
          <a:xfrm>
            <a:off x="922655" y="1193165"/>
            <a:ext cx="6817995" cy="723900"/>
          </a:xfrm>
        </p:spPr>
        <p:txBody>
          <a:bodyPr/>
          <a:p>
            <a:r>
              <a:rPr lang="zh-CN" altLang="en-US">
                <a:sym typeface="+mn-ea"/>
              </a:rPr>
              <a:t>五、科研报告和论文的撰写</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79705" y="3716655"/>
            <a:ext cx="5791835" cy="2470785"/>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sz="2400">
                <a:latin typeface="+mn-ea"/>
                <a:ea typeface="+mn-ea"/>
                <a:cs typeface="+mn-cs"/>
              </a:rPr>
              <a:t>内容包括：</a:t>
            </a:r>
            <a:endParaRPr lang="zh-CN" altLang="en-US">
              <a:latin typeface="+mn-ea"/>
              <a:ea typeface="+mn-ea"/>
              <a:cs typeface="+mn-cs"/>
            </a:endParaRPr>
          </a:p>
          <a:p>
            <a:pPr algn="l"/>
            <a:r>
              <a:rPr lang="zh-CN" altLang="en-US">
                <a:latin typeface="+mn-ea"/>
                <a:ea typeface="+mn-ea"/>
                <a:cs typeface="+mn-cs"/>
              </a:rPr>
              <a:t> </a:t>
            </a:r>
            <a:r>
              <a:rPr lang="en-US" altLang="zh-CN">
                <a:latin typeface="+mn-ea"/>
                <a:ea typeface="+mn-ea"/>
                <a:cs typeface="+mn-cs"/>
              </a:rPr>
              <a:t>        </a:t>
            </a:r>
            <a:r>
              <a:rPr lang="zh-CN" altLang="en-US">
                <a:latin typeface="+mn-ea"/>
                <a:ea typeface="+mn-ea"/>
                <a:cs typeface="+mn-cs"/>
              </a:rPr>
              <a:t>前言（研究背景、立项依据、预期研究目的）</a:t>
            </a:r>
            <a:endParaRPr lang="zh-CN" altLang="en-US">
              <a:latin typeface="+mn-ea"/>
              <a:ea typeface="+mn-ea"/>
              <a:cs typeface="+mn-cs"/>
            </a:endParaRPr>
          </a:p>
          <a:p>
            <a:pPr algn="l"/>
            <a:r>
              <a:rPr lang="zh-CN" altLang="en-US">
                <a:latin typeface="+mn-ea"/>
                <a:ea typeface="+mn-ea"/>
                <a:cs typeface="+mn-cs"/>
              </a:rPr>
              <a:t>         研究对象和方法</a:t>
            </a:r>
            <a:endParaRPr lang="zh-CN" altLang="en-US">
              <a:latin typeface="+mn-ea"/>
              <a:ea typeface="+mn-ea"/>
              <a:cs typeface="+mn-cs"/>
            </a:endParaRPr>
          </a:p>
          <a:p>
            <a:pPr algn="l"/>
            <a:r>
              <a:rPr lang="zh-CN" altLang="en-US">
                <a:latin typeface="+mn-ea"/>
                <a:ea typeface="+mn-ea"/>
                <a:cs typeface="+mn-cs"/>
              </a:rPr>
              <a:t>         结果</a:t>
            </a:r>
            <a:endParaRPr lang="zh-CN" altLang="en-US">
              <a:latin typeface="+mn-ea"/>
              <a:ea typeface="+mn-ea"/>
              <a:cs typeface="+mn-cs"/>
            </a:endParaRPr>
          </a:p>
          <a:p>
            <a:pPr algn="l"/>
            <a:r>
              <a:rPr lang="zh-CN" altLang="en-US">
                <a:latin typeface="+mn-ea"/>
                <a:ea typeface="+mn-ea"/>
                <a:cs typeface="+mn-cs"/>
              </a:rPr>
              <a:t>         讨论</a:t>
            </a:r>
            <a:endParaRPr lang="zh-CN" altLang="en-US">
              <a:latin typeface="+mn-ea"/>
              <a:ea typeface="+mn-ea"/>
              <a:cs typeface="+mn-cs"/>
            </a:endParaRPr>
          </a:p>
          <a:p>
            <a:pPr algn="l"/>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sz="half" idx="1"/>
          </p:nvPr>
        </p:nvSpPr>
        <p:spPr>
          <a:xfrm>
            <a:off x="1697990" y="2568575"/>
            <a:ext cx="6167120" cy="3236595"/>
          </a:xfrm>
        </p:spPr>
        <p:txBody>
          <a:bodyPr/>
          <a:p>
            <a:r>
              <a:rPr lang="zh-CN" altLang="en-US"/>
              <a:t>研究成果总结成文和推广应用即是一项科研活动的终点，往往又是再一次科研工作的起点。</a:t>
            </a:r>
            <a:endParaRPr lang="zh-CN" altLang="en-US"/>
          </a:p>
        </p:txBody>
      </p:sp>
      <p:sp>
        <p:nvSpPr>
          <p:cNvPr id="4" name="标题 3"/>
          <p:cNvSpPr>
            <a:spLocks noGrp="1"/>
          </p:cNvSpPr>
          <p:nvPr>
            <p:ph type="title"/>
          </p:nvPr>
        </p:nvSpPr>
        <p:spPr>
          <a:xfrm>
            <a:off x="1043305" y="1196975"/>
            <a:ext cx="7955915" cy="723900"/>
          </a:xfrm>
        </p:spPr>
        <p:txBody>
          <a:bodyPr/>
          <a:p>
            <a:r>
              <a:rPr lang="zh-CN" altLang="en-US">
                <a:sym typeface="+mn-ea"/>
              </a:rPr>
              <a:t>六、科研结果的发表、推广与应用</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5650" y="2204720"/>
            <a:ext cx="8291513" cy="709613"/>
          </a:xfrm>
        </p:spPr>
        <p:txBody>
          <a:bodyPr/>
          <a:p>
            <a:pPr algn="ctr"/>
            <a:r>
              <a:rPr lang="zh-CN" altLang="en-US">
                <a:sym typeface="+mn-ea"/>
              </a:rPr>
              <a:t>第三节</a:t>
            </a:r>
            <a:br>
              <a:rPr lang="zh-CN" altLang="en-US">
                <a:sym typeface="+mn-ea"/>
              </a:rPr>
            </a:br>
            <a:br>
              <a:rPr lang="zh-CN" altLang="en-US">
                <a:sym typeface="+mn-ea"/>
              </a:rPr>
            </a:br>
            <a:r>
              <a:rPr lang="zh-CN" altLang="en-US">
                <a:sym typeface="+mn-ea"/>
              </a:rPr>
              <a:t>全科医学科学研究的伦理问题</a:t>
            </a:r>
            <a:endParaRPr lang="zh-CN" altLang="en-US"/>
          </a:p>
        </p:txBody>
      </p:sp>
      <p:sp>
        <p:nvSpPr>
          <p:cNvPr id="4" name="灯片编号占位符 3"/>
          <p:cNvSpPr>
            <a:spLocks noGrp="1"/>
          </p:cNvSpPr>
          <p:nvPr>
            <p:ph type="sldNum" sz="quarter" idx="12"/>
          </p:nvPr>
        </p:nvSpPr>
        <p:spPr/>
        <p:txBody>
          <a:bodyPr/>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331595" y="1268730"/>
            <a:ext cx="8142605" cy="723900"/>
          </a:xfrm>
        </p:spPr>
        <p:txBody>
          <a:bodyPr/>
          <a:p>
            <a:r>
              <a:rPr lang="zh-CN" altLang="en-US" sz="2800">
                <a:sym typeface="+mn-ea"/>
              </a:rPr>
              <a:t>一、全科医学科学研究中遵循伦理原则的重要性</a:t>
            </a:r>
            <a:endParaRPr lang="zh-CN" altLang="en-US" sz="2800"/>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188085" y="2564765"/>
            <a:ext cx="7108190" cy="235966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（一）我国医学伦理学的主要内容</a:t>
            </a:r>
            <a:endParaRPr lang="zh-CN" altLang="en-US"/>
          </a:p>
          <a:p>
            <a:pPr algn="l"/>
            <a:r>
              <a:rPr lang="zh-CN" altLang="en-US"/>
              <a:t>（二）全科诊疗思维的伦理特征</a:t>
            </a:r>
            <a:endParaRPr lang="zh-CN" altLang="en-US"/>
          </a:p>
          <a:p>
            <a:pPr algn="l"/>
            <a:r>
              <a:rPr lang="en-US" altLang="zh-CN"/>
              <a:t>1.</a:t>
            </a:r>
            <a:r>
              <a:rPr lang="zh-CN" altLang="en-US"/>
              <a:t>以病人为中心</a:t>
            </a:r>
            <a:endParaRPr lang="zh-CN" altLang="en-US"/>
          </a:p>
          <a:p>
            <a:pPr algn="l"/>
            <a:r>
              <a:rPr lang="en-US" altLang="zh-CN"/>
              <a:t>2.</a:t>
            </a:r>
            <a:r>
              <a:rPr lang="zh-CN" altLang="en-US"/>
              <a:t>以问题为导向</a:t>
            </a:r>
            <a:endParaRPr lang="zh-CN" altLang="en-US"/>
          </a:p>
          <a:p>
            <a:pPr algn="l"/>
            <a:r>
              <a:rPr lang="en-US" altLang="zh-CN"/>
              <a:t>3.</a:t>
            </a:r>
            <a:r>
              <a:rPr lang="zh-CN" altLang="en-US"/>
              <a:t>以医患互动合作为模式</a:t>
            </a:r>
            <a:endParaRPr lang="zh-CN" altLang="en-US"/>
          </a:p>
          <a:p>
            <a:pPr algn="l"/>
            <a:r>
              <a:rPr lang="en-US" altLang="zh-CN"/>
              <a:t>4.</a:t>
            </a:r>
            <a:r>
              <a:rPr lang="zh-CN" altLang="en-US"/>
              <a:t>以为人民健康服务为根本宗旨</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7" name="文本框 6"/>
          <p:cNvSpPr txBox="1"/>
          <p:nvPr/>
        </p:nvSpPr>
        <p:spPr>
          <a:xfrm>
            <a:off x="1187450" y="1268730"/>
            <a:ext cx="6685280" cy="681990"/>
          </a:xfrm>
          <a:prstGeom prst="rect">
            <a:avLst/>
          </a:prstGeom>
          <a:noFill/>
          <a:extLst>
            <a:ext uri="{909E8E84-426E-40DD-AFC4-6F175D3DCCD1}">
              <a14:hiddenFill xmlns:a14="http://schemas.microsoft.com/office/drawing/2010/main">
                <a:solidFill>
                  <a:srgbClr val="92D050"/>
                </a:solidFill>
              </a14:hiddenFill>
            </a:ext>
          </a:extLst>
        </p:spPr>
        <p:txBody>
          <a:bodyPr wrap="none" rtlCol="0" anchor="t">
            <a:spAutoFit/>
          </a:bodyPr>
          <a:p>
            <a:pPr algn="l"/>
            <a:r>
              <a:rPr lang="zh-CN" altLang="en-US" sz="3200">
                <a:solidFill>
                  <a:srgbClr val="0E9651"/>
                </a:solidFill>
                <a:latin typeface="+mj-ea"/>
                <a:ea typeface="+mj-ea"/>
                <a:cs typeface="+mj-cs"/>
                <a:sym typeface="+mn-ea"/>
              </a:rPr>
              <a:t>二、全科医学科学研究中的伦理原则</a:t>
            </a:r>
            <a:endParaRPr lang="zh-CN" altLang="en-US" sz="3200">
              <a:solidFill>
                <a:srgbClr val="0E9651"/>
              </a:solidFill>
              <a:latin typeface="+mj-ea"/>
              <a:ea typeface="+mj-ea"/>
              <a:cs typeface="+mj-cs"/>
              <a:sym typeface="+mn-ea"/>
            </a:endParaRPr>
          </a:p>
        </p:txBody>
      </p:sp>
      <p:sp>
        <p:nvSpPr>
          <p:cNvPr id="8" name="文本框 7"/>
          <p:cNvSpPr txBox="1"/>
          <p:nvPr/>
        </p:nvSpPr>
        <p:spPr>
          <a:xfrm>
            <a:off x="1187450" y="2429510"/>
            <a:ext cx="6221730" cy="313436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（一）恪守尊重自主</a:t>
            </a:r>
            <a:endParaRPr lang="zh-CN" altLang="en-US"/>
          </a:p>
          <a:p>
            <a:pPr algn="l"/>
            <a:r>
              <a:rPr lang="zh-CN" altLang="en-US"/>
              <a:t>（二）有利不伤害</a:t>
            </a:r>
            <a:endParaRPr lang="zh-CN" altLang="en-US"/>
          </a:p>
          <a:p>
            <a:pPr algn="l"/>
            <a:r>
              <a:rPr lang="zh-CN" altLang="en-US"/>
              <a:t>（三）公平正义</a:t>
            </a:r>
            <a:endParaRPr lang="zh-CN" altLang="en-US"/>
          </a:p>
          <a:p>
            <a:pPr algn="l"/>
            <a:r>
              <a:rPr lang="zh-CN" altLang="en-US"/>
              <a:t>（四）医疗为善</a:t>
            </a:r>
            <a:endParaRPr lang="zh-CN" altLang="en-US"/>
          </a:p>
          <a:p>
            <a:pPr algn="l"/>
            <a:r>
              <a:rPr lang="zh-CN" altLang="en-US"/>
              <a:t>（五）知情同意</a:t>
            </a:r>
            <a:endParaRPr lang="zh-CN" altLang="en-US"/>
          </a:p>
          <a:p>
            <a:pPr algn="l"/>
            <a:r>
              <a:rPr lang="zh-CN" altLang="en-US"/>
              <a:t>（六）生命价值</a:t>
            </a:r>
            <a:endParaRPr lang="zh-CN" altLang="en-US"/>
          </a:p>
          <a:p>
            <a:pPr algn="l"/>
            <a:r>
              <a:rPr lang="zh-CN" altLang="en-US"/>
              <a:t>（七）保密原则</a:t>
            </a:r>
            <a:endParaRPr lang="zh-CN" altLang="en-US"/>
          </a:p>
          <a:p>
            <a:pPr algn="l"/>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99795" y="2131060"/>
            <a:ext cx="8291513" cy="709613"/>
          </a:xfrm>
        </p:spPr>
        <p:txBody>
          <a:bodyPr/>
          <a:p>
            <a:pPr algn="ctr"/>
            <a:r>
              <a:rPr lang="zh-CN" altLang="en-US">
                <a:sym typeface="+mn-ea"/>
              </a:rPr>
              <a:t>第四节</a:t>
            </a:r>
            <a:br>
              <a:rPr lang="zh-CN" altLang="en-US">
                <a:sym typeface="+mn-ea"/>
              </a:rPr>
            </a:br>
            <a:br>
              <a:rPr lang="zh-CN" altLang="en-US">
                <a:sym typeface="+mn-ea"/>
              </a:rPr>
            </a:br>
            <a:r>
              <a:rPr lang="zh-CN" altLang="en-US">
                <a:sym typeface="+mn-ea"/>
              </a:rPr>
              <a:t>基于循证医学的全科医学实践</a:t>
            </a:r>
            <a:endParaRPr lang="zh-CN" altLang="en-US"/>
          </a:p>
        </p:txBody>
      </p:sp>
      <p:sp>
        <p:nvSpPr>
          <p:cNvPr id="4" name="灯片编号占位符 3"/>
          <p:cNvSpPr>
            <a:spLocks noGrp="1"/>
          </p:cNvSpPr>
          <p:nvPr>
            <p:ph type="sldNum" sz="quarter" idx="12"/>
          </p:nvPr>
        </p:nvSpPr>
        <p:spPr/>
        <p:txBody>
          <a:bodyPr/>
          <a:p>
            <a:pPr fontAlgn="base"/>
            <a:fld id="{9766F749-7D53-4249-996F-331DC8AB91BD}" type="slidenum">
              <a:rPr lang="zh-CN" altLang="en-US" noProof="1" smtClean="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3"/>
          <p:cNvGrpSpPr/>
          <p:nvPr/>
        </p:nvGrpSpPr>
        <p:grpSpPr>
          <a:xfrm>
            <a:off x="900113" y="977900"/>
            <a:ext cx="1546225" cy="1152525"/>
            <a:chOff x="0" y="0"/>
            <a:chExt cx="2436" cy="1814"/>
          </a:xfrm>
        </p:grpSpPr>
        <p:sp>
          <p:nvSpPr>
            <p:cNvPr id="39938" name="Rectangle 4"/>
            <p:cNvSpPr/>
            <p:nvPr>
              <p:custDataLst>
                <p:tags r:id="rId1"/>
              </p:custDataLst>
            </p:nvPr>
          </p:nvSpPr>
          <p:spPr>
            <a:xfrm>
              <a:off x="0" y="0"/>
              <a:ext cx="1814" cy="1814"/>
            </a:xfrm>
            <a:prstGeom prst="rect">
              <a:avLst/>
            </a:prstGeom>
            <a:noFill/>
            <a:ln w="6350" cap="flat" cmpd="sng">
              <a:solidFill>
                <a:srgbClr val="0E9651"/>
              </a:solidFill>
              <a:prstDash val="solid"/>
              <a:miter/>
              <a:headEnd type="none" w="med" len="med"/>
              <a:tailEnd type="none" w="med" len="med"/>
            </a:ln>
          </p:spPr>
          <p:txBody>
            <a:bodyPr lIns="90170" tIns="46990" rIns="90170" bIns="46990" anchor="ctr"/>
            <a:lstStyle/>
            <a:p>
              <a:pPr lvl="0">
                <a:lnSpc>
                  <a:spcPct val="100000"/>
                </a:lnSpc>
                <a:spcBef>
                  <a:spcPct val="0"/>
                </a:spcBef>
              </a:pPr>
              <a:r>
                <a:rPr lang="en-US" altLang="zh-CN" sz="4000">
                  <a:solidFill>
                    <a:srgbClr val="0E9651"/>
                  </a:solidFill>
                  <a:latin typeface="Arial" panose="020B0604020202020204" pitchFamily="34" charset="0"/>
                  <a:ea typeface="黑体" panose="02010609060101010101" pitchFamily="49" charset="-122"/>
                </a:rPr>
                <a:t> </a:t>
              </a:r>
              <a:endParaRPr lang="en-US" altLang="zh-CN" sz="4000">
                <a:solidFill>
                  <a:srgbClr val="0E9651"/>
                </a:solidFill>
                <a:latin typeface="Arial" panose="020B0604020202020204" pitchFamily="34" charset="0"/>
                <a:ea typeface="黑体" panose="02010609060101010101" pitchFamily="49" charset="-122"/>
              </a:endParaRPr>
            </a:p>
          </p:txBody>
        </p:sp>
        <p:sp>
          <p:nvSpPr>
            <p:cNvPr id="39939" name="Rectangle 5"/>
            <p:cNvSpPr/>
            <p:nvPr>
              <p:custDataLst>
                <p:tags r:id="rId2"/>
              </p:custDataLst>
            </p:nvPr>
          </p:nvSpPr>
          <p:spPr>
            <a:xfrm>
              <a:off x="1304" y="340"/>
              <a:ext cx="1133" cy="1133"/>
            </a:xfrm>
            <a:prstGeom prst="rect">
              <a:avLst/>
            </a:prstGeom>
            <a:solidFill>
              <a:schemeClr val="bg1"/>
            </a:solidFill>
            <a:ln w="9525">
              <a:noFill/>
            </a:ln>
          </p:spPr>
          <p:txBody>
            <a:bodyPr lIns="90170" tIns="46990" rIns="90170" bIns="46990" anchor="ctr"/>
            <a:lstStyle/>
            <a:p>
              <a:pPr lvl="0">
                <a:lnSpc>
                  <a:spcPct val="100000"/>
                </a:lnSpc>
                <a:spcBef>
                  <a:spcPct val="0"/>
                </a:spcBef>
              </a:pPr>
              <a:endParaRPr lang="zh-CN" altLang="en-US" sz="2800" dirty="0">
                <a:solidFill>
                  <a:srgbClr val="0E9651"/>
                </a:solidFill>
                <a:latin typeface="Arial" panose="020B0604020202020204" pitchFamily="34" charset="0"/>
                <a:ea typeface="黑体" panose="02010609060101010101" pitchFamily="49" charset="-122"/>
              </a:endParaRPr>
            </a:p>
          </p:txBody>
        </p:sp>
      </p:grpSp>
      <p:sp>
        <p:nvSpPr>
          <p:cNvPr id="39940" name="Rectangle 7"/>
          <p:cNvSpPr txBox="1"/>
          <p:nvPr>
            <p:custDataLst>
              <p:tags r:id="rId3"/>
            </p:custDataLst>
          </p:nvPr>
        </p:nvSpPr>
        <p:spPr>
          <a:xfrm>
            <a:off x="539750" y="2238375"/>
            <a:ext cx="8243888" cy="4098925"/>
          </a:xfrm>
          <a:prstGeom prst="rect">
            <a:avLst/>
          </a:prstGeom>
          <a:noFill/>
          <a:ln w="9525">
            <a:noFill/>
          </a:ln>
        </p:spPr>
        <p:txBody>
          <a:bodyPr/>
          <a:lstStyle/>
          <a:p>
            <a:pPr marL="9525" lvl="0" indent="-9525">
              <a:lnSpc>
                <a:spcPct val="150000"/>
              </a:lnSpc>
              <a:spcAft>
                <a:spcPct val="50000"/>
              </a:spcAft>
            </a:pPr>
            <a:r>
              <a:rPr lang="zh-CN" altLang="en-US" sz="1700">
                <a:latin typeface="Arial" panose="020B0604020202020204" pitchFamily="34" charset="0"/>
                <a:ea typeface="黑体" panose="02010609060101010101" pitchFamily="49" charset="-122"/>
                <a:sym typeface="Arial" panose="020B0604020202020204" pitchFamily="34" charset="0"/>
              </a:rPr>
              <a:t>1.全科医学教育项目：医学生全科医学课程教育、毕业后全科医学教育、成为全科医生</a:t>
            </a:r>
            <a:r>
              <a:rPr lang="zh-CN" altLang="en-US" sz="1700" dirty="0">
                <a:latin typeface="Arial" panose="020B0604020202020204" pitchFamily="34" charset="0"/>
                <a:ea typeface="黑体" panose="02010609060101010101" pitchFamily="49" charset="-122"/>
                <a:sym typeface="Arial" panose="020B0604020202020204" pitchFamily="34" charset="0"/>
              </a:rPr>
              <a:t>后继</a:t>
            </a:r>
            <a:r>
              <a:rPr lang="zh-CN" altLang="en-US" sz="1700">
                <a:latin typeface="Arial" panose="020B0604020202020204" pitchFamily="34" charset="0"/>
                <a:ea typeface="黑体" panose="02010609060101010101" pitchFamily="49" charset="-122"/>
                <a:sym typeface="Arial" panose="020B0604020202020204" pitchFamily="34" charset="0"/>
              </a:rPr>
              <a:t>续教育</a:t>
            </a:r>
            <a:endParaRPr lang="zh-CN" altLang="en-US" sz="1700">
              <a:latin typeface="Arial" panose="020B0604020202020204" pitchFamily="34" charset="0"/>
              <a:ea typeface="黑体" panose="02010609060101010101" pitchFamily="49" charset="-122"/>
              <a:sym typeface="Arial" panose="020B0604020202020204" pitchFamily="34" charset="0"/>
            </a:endParaRPr>
          </a:p>
          <a:p>
            <a:pPr marL="9525" lvl="0" indent="-9525">
              <a:lnSpc>
                <a:spcPct val="150000"/>
              </a:lnSpc>
              <a:spcAft>
                <a:spcPct val="50000"/>
              </a:spcAft>
            </a:pPr>
            <a:r>
              <a:rPr lang="zh-CN" altLang="en-US" sz="1700">
                <a:latin typeface="Arial" panose="020B0604020202020204" pitchFamily="34" charset="0"/>
                <a:ea typeface="黑体" panose="02010609060101010101" pitchFamily="49" charset="-122"/>
                <a:sym typeface="Arial" panose="020B0604020202020204" pitchFamily="34" charset="0"/>
              </a:rPr>
              <a:t>2.全科医学师资队伍：医院相关科室的专科师资、社区全科医生（核心）、相关领域专家 </a:t>
            </a:r>
            <a:endParaRPr lang="zh-CN" altLang="en-US" sz="1700">
              <a:latin typeface="Arial" panose="020B0604020202020204" pitchFamily="34" charset="0"/>
              <a:ea typeface="黑体" panose="02010609060101010101" pitchFamily="49" charset="-122"/>
              <a:sym typeface="Arial" panose="020B0604020202020204" pitchFamily="34" charset="0"/>
            </a:endParaRPr>
          </a:p>
          <a:p>
            <a:pPr marL="9525" lvl="0" indent="-9525">
              <a:lnSpc>
                <a:spcPct val="150000"/>
              </a:lnSpc>
              <a:spcAft>
                <a:spcPct val="50000"/>
              </a:spcAft>
            </a:pPr>
            <a:r>
              <a:rPr lang="zh-CN" altLang="en-US" sz="1700">
                <a:latin typeface="Arial" panose="020B0604020202020204" pitchFamily="34" charset="0"/>
                <a:ea typeface="黑体" panose="02010609060101010101" pitchFamily="49" charset="-122"/>
                <a:sym typeface="Arial" panose="020B0604020202020204" pitchFamily="34" charset="0"/>
              </a:rPr>
              <a:t>3.可供临床轮转的综合性医院相关专业科室</a:t>
            </a:r>
            <a:endParaRPr lang="zh-CN" altLang="en-US" sz="1700">
              <a:latin typeface="Arial" panose="020B0604020202020204" pitchFamily="34" charset="0"/>
              <a:ea typeface="黑体" panose="02010609060101010101" pitchFamily="49" charset="-122"/>
              <a:sym typeface="Arial" panose="020B0604020202020204" pitchFamily="34" charset="0"/>
            </a:endParaRPr>
          </a:p>
          <a:p>
            <a:pPr marL="9525" lvl="0" indent="-9525">
              <a:lnSpc>
                <a:spcPct val="150000"/>
              </a:lnSpc>
              <a:spcAft>
                <a:spcPct val="50000"/>
              </a:spcAft>
            </a:pPr>
            <a:r>
              <a:rPr lang="zh-CN" altLang="en-US" sz="1700">
                <a:latin typeface="Arial" panose="020B0604020202020204" pitchFamily="34" charset="0"/>
                <a:ea typeface="黑体" panose="02010609060101010101" pitchFamily="49" charset="-122"/>
                <a:sym typeface="Arial" panose="020B0604020202020204" pitchFamily="34" charset="0"/>
              </a:rPr>
              <a:t>4.全科医疗服务机构</a:t>
            </a:r>
            <a:endParaRPr lang="zh-CN" altLang="en-US" sz="1700">
              <a:latin typeface="Arial" panose="020B0604020202020204" pitchFamily="34" charset="0"/>
              <a:ea typeface="黑体" panose="02010609060101010101" pitchFamily="49" charset="-122"/>
              <a:sym typeface="Arial" panose="020B0604020202020204" pitchFamily="34" charset="0"/>
            </a:endParaRPr>
          </a:p>
          <a:p>
            <a:pPr marL="9525" lvl="0" indent="-9525">
              <a:lnSpc>
                <a:spcPct val="150000"/>
              </a:lnSpc>
              <a:spcAft>
                <a:spcPct val="50000"/>
              </a:spcAft>
            </a:pPr>
            <a:r>
              <a:rPr lang="zh-CN" altLang="en-US" sz="1700">
                <a:latin typeface="Arial" panose="020B0604020202020204" pitchFamily="34" charset="0"/>
                <a:ea typeface="黑体" panose="02010609060101010101" pitchFamily="49" charset="-122"/>
                <a:sym typeface="Arial" panose="020B0604020202020204" pitchFamily="34" charset="0"/>
              </a:rPr>
              <a:t>5.全科医学人才培养相关制度</a:t>
            </a:r>
            <a:endParaRPr lang="zh-CN" altLang="en-US" sz="1700">
              <a:latin typeface="Arial" panose="020B0604020202020204" pitchFamily="34" charset="0"/>
              <a:ea typeface="黑体" panose="02010609060101010101" pitchFamily="49" charset="-122"/>
              <a:sym typeface="Arial" panose="020B0604020202020204" pitchFamily="34" charset="0"/>
            </a:endParaRPr>
          </a:p>
        </p:txBody>
      </p:sp>
      <p:sp>
        <p:nvSpPr>
          <p:cNvPr id="4" name="文本框 3"/>
          <p:cNvSpPr txBox="1"/>
          <p:nvPr>
            <p:custDataLst>
              <p:tags r:id="rId4"/>
            </p:custDataLst>
          </p:nvPr>
        </p:nvSpPr>
        <p:spPr>
          <a:xfrm>
            <a:off x="1348105" y="977900"/>
            <a:ext cx="6628130" cy="1369060"/>
          </a:xfrm>
          <a:prstGeom prst="rect">
            <a:avLst/>
          </a:prstGeom>
          <a:noFill/>
        </p:spPr>
        <p:txBody>
          <a:bodyPr wrap="square" rtlCol="0" anchor="ctr" anchorCtr="0">
            <a:normAutofit/>
          </a:bodyPr>
          <a:lstStyle/>
          <a:p>
            <a:pPr algn="l" fontAlgn="base">
              <a:buSzTx/>
            </a:pPr>
            <a:r>
              <a:rPr lang="zh-CN" altLang="en-US" sz="3600" smtClean="0">
                <a:solidFill>
                  <a:schemeClr val="accent5">
                    <a:lumMod val="25000"/>
                  </a:schemeClr>
                </a:solidFill>
                <a:latin typeface="+mj-lt"/>
                <a:ea typeface="+mj-ea"/>
                <a:cs typeface="+mj-cs"/>
                <a:sym typeface="Arial" panose="020B0604020202020204" pitchFamily="34" charset="0"/>
              </a:rPr>
              <a:t>国外全科医学教育体系</a:t>
            </a:r>
            <a:endParaRPr lang="zh-CN" altLang="en-US" sz="3600" strike="noStrike" noProof="1" smtClean="0">
              <a:solidFill>
                <a:schemeClr val="accent5">
                  <a:lumMod val="25000"/>
                </a:schemeClr>
              </a:solidFill>
              <a:latin typeface="+mj-lt"/>
              <a:ea typeface="+mj-ea"/>
              <a:cs typeface="+mj-cs"/>
            </a:endParaRPr>
          </a:p>
        </p:txBody>
      </p:sp>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3" name="图片 2"/>
          <p:cNvPicPr>
            <a:picLocks noChangeAspect="1"/>
          </p:cNvPicPr>
          <p:nvPr/>
        </p:nvPicPr>
        <p:blipFill>
          <a:blip r:embed="rId5"/>
          <a:srcRect l="27455" t="13010" r="23667" b="7919"/>
          <a:stretch>
            <a:fillRect/>
          </a:stretch>
        </p:blipFill>
        <p:spPr>
          <a:xfrm>
            <a:off x="8031480" y="31115"/>
            <a:ext cx="1024255" cy="1242695"/>
          </a:xfrm>
          <a:prstGeom prst="rect">
            <a:avLst/>
          </a:prstGeom>
        </p:spPr>
      </p:pic>
    </p:spTree>
    <p:custDataLst>
      <p:tags r:id="rId6"/>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内容占位符 8"/>
          <p:cNvPicPr>
            <a:picLocks noChangeAspect="1"/>
          </p:cNvPicPr>
          <p:nvPr>
            <p:ph sz="half" idx="2"/>
            <p:custDataLst>
              <p:tags r:id="rId1"/>
            </p:custDataLst>
          </p:nvPr>
        </p:nvPicPr>
        <p:blipFill>
          <a:blip r:embed="rId2" cstate="print"/>
          <a:stretch>
            <a:fillRect/>
          </a:stretch>
        </p:blipFill>
        <p:spPr>
          <a:xfrm>
            <a:off x="4788535" y="4077335"/>
            <a:ext cx="3648075" cy="2649855"/>
          </a:xfrm>
          <a:prstGeom prst="rect">
            <a:avLst/>
          </a:prstGeom>
        </p:spPr>
      </p:pic>
      <p:sp>
        <p:nvSpPr>
          <p:cNvPr id="4" name="标题 3"/>
          <p:cNvSpPr>
            <a:spLocks noGrp="1"/>
          </p:cNvSpPr>
          <p:nvPr>
            <p:ph type="title"/>
          </p:nvPr>
        </p:nvSpPr>
        <p:spPr>
          <a:xfrm>
            <a:off x="1696085" y="1193165"/>
            <a:ext cx="7058025" cy="723900"/>
          </a:xfrm>
        </p:spPr>
        <p:txBody>
          <a:bodyPr/>
          <a:p>
            <a:r>
              <a:rPr lang="zh-CN" altLang="en-US">
                <a:sym typeface="+mn-ea"/>
              </a:rPr>
              <a:t>一、循证医学的概述</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683260" y="2204720"/>
            <a:ext cx="7793355" cy="258191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（一）循证医学的概念</a:t>
            </a:r>
            <a:endParaRPr lang="zh-CN" altLang="en-US"/>
          </a:p>
          <a:p>
            <a:pPr algn="l"/>
            <a:r>
              <a:rPr lang="zh-CN" altLang="en-US"/>
              <a:t>（</a:t>
            </a:r>
            <a:r>
              <a:rPr lang="en-US" altLang="zh-CN"/>
              <a:t>David Sackett) </a:t>
            </a:r>
            <a:r>
              <a:rPr lang="zh-CN" altLang="en-US"/>
              <a:t>慎重、准确、明智地应用当前所能获得的最佳研究证据，结合临床医生个人的技能和经验，并充分考虑病人的价值和期望，从而做出合理的医疗决策。</a:t>
            </a:r>
            <a:endParaRPr lang="zh-CN" altLang="en-US"/>
          </a:p>
          <a:p>
            <a:pPr algn="l"/>
            <a:r>
              <a:rPr lang="zh-CN" altLang="en-US"/>
              <a:t>实质：现代临床医疗诊治决策的科学方法学，实际应用中强调医学人文学的价值。</a:t>
            </a:r>
            <a:endParaRPr lang="zh-CN" altLang="en-US"/>
          </a:p>
          <a:p>
            <a:pPr algn="l"/>
            <a:r>
              <a:rPr lang="zh-CN" altLang="en-US"/>
              <a:t>（二）实践循证医学的意义</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二、循证全科医学实践</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294130" y="2419350"/>
            <a:ext cx="7110095" cy="119761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（一）循证全科医学实践的目的</a:t>
            </a:r>
            <a:endParaRPr lang="zh-CN" altLang="en-US"/>
          </a:p>
          <a:p>
            <a:pPr algn="l"/>
            <a:r>
              <a:rPr lang="zh-CN" altLang="en-US"/>
              <a:t>（二）循证全科医疗实践的步骤</a:t>
            </a:r>
            <a:endParaRPr lang="zh-CN" altLang="en-US"/>
          </a:p>
          <a:p>
            <a:pPr algn="l"/>
            <a:r>
              <a:rPr lang="en-US" altLang="zh-CN">
                <a:solidFill>
                  <a:srgbClr val="002060"/>
                </a:solidFill>
              </a:rPr>
              <a:t>1.</a:t>
            </a:r>
            <a:r>
              <a:rPr lang="zh-CN" altLang="en-US">
                <a:solidFill>
                  <a:srgbClr val="002060"/>
                </a:solidFill>
              </a:rPr>
              <a:t>提出明确的临床问题（</a:t>
            </a:r>
            <a:r>
              <a:rPr lang="en-US" altLang="zh-CN">
                <a:solidFill>
                  <a:srgbClr val="002060"/>
                </a:solidFill>
              </a:rPr>
              <a:t>PICO</a:t>
            </a:r>
            <a:r>
              <a:rPr lang="zh-CN" altLang="en-US">
                <a:solidFill>
                  <a:srgbClr val="002060"/>
                </a:solidFill>
              </a:rPr>
              <a:t>原则）</a:t>
            </a:r>
            <a:endParaRPr lang="zh-CN" altLang="en-US">
              <a:solidFill>
                <a:srgbClr val="002060"/>
              </a:solidFill>
            </a:endParaRPr>
          </a:p>
        </p:txBody>
      </p:sp>
      <p:pic>
        <p:nvPicPr>
          <p:cNvPr id="7" name="图片 6"/>
          <p:cNvPicPr>
            <a:picLocks noChangeAspect="1"/>
          </p:cNvPicPr>
          <p:nvPr/>
        </p:nvPicPr>
        <p:blipFill>
          <a:blip r:embed="rId1"/>
          <a:stretch>
            <a:fillRect/>
          </a:stretch>
        </p:blipFill>
        <p:spPr>
          <a:xfrm>
            <a:off x="1059815" y="3874770"/>
            <a:ext cx="7024370" cy="23914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sym typeface="+mn-ea"/>
              </a:rPr>
              <a:t>循证全科医学实践</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971550" y="2348865"/>
            <a:ext cx="3931920" cy="93980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en-US" altLang="zh-CN">
                <a:solidFill>
                  <a:srgbClr val="002060"/>
                </a:solidFill>
              </a:rPr>
              <a:t>2.</a:t>
            </a:r>
            <a:r>
              <a:rPr lang="zh-CN" altLang="en-US">
                <a:solidFill>
                  <a:srgbClr val="002060"/>
                </a:solidFill>
              </a:rPr>
              <a:t>检索和收集和问题有关的证据资料</a:t>
            </a:r>
            <a:endParaRPr lang="zh-CN" altLang="en-US">
              <a:solidFill>
                <a:srgbClr val="002060"/>
              </a:solidFill>
            </a:endParaRPr>
          </a:p>
          <a:p>
            <a:pPr algn="l"/>
            <a:r>
              <a:rPr lang="en-US" altLang="zh-CN" b="1">
                <a:solidFill>
                  <a:srgbClr val="C00000"/>
                </a:solidFill>
              </a:rPr>
              <a:t>       </a:t>
            </a:r>
            <a:r>
              <a:rPr lang="en-US" altLang="zh-CN" sz="2400" b="1">
                <a:solidFill>
                  <a:srgbClr val="C00000"/>
                </a:solidFill>
              </a:rPr>
              <a:t>   </a:t>
            </a:r>
            <a:endParaRPr lang="zh-CN" altLang="en-US"/>
          </a:p>
        </p:txBody>
      </p:sp>
      <p:sp>
        <p:nvSpPr>
          <p:cNvPr id="2" name="文本框 1"/>
          <p:cNvSpPr txBox="1"/>
          <p:nvPr/>
        </p:nvSpPr>
        <p:spPr>
          <a:xfrm>
            <a:off x="4846955" y="2515235"/>
            <a:ext cx="3966210" cy="3079115"/>
          </a:xfrm>
          <a:prstGeom prst="rect">
            <a:avLst/>
          </a:prstGeom>
          <a:solidFill>
            <a:srgbClr val="92D050"/>
          </a:solidFill>
        </p:spPr>
        <p:txBody>
          <a:bodyPr wrap="square" rtlCol="0" anchor="t">
            <a:spAutoFit/>
          </a:bodyPr>
          <a:p>
            <a:pPr algn="ctr"/>
            <a:r>
              <a:rPr lang="en-US" altLang="zh-CN" b="1">
                <a:solidFill>
                  <a:srgbClr val="970943"/>
                </a:solidFill>
                <a:sym typeface="+mn-ea"/>
              </a:rPr>
              <a:t>6s</a:t>
            </a:r>
            <a:r>
              <a:rPr lang="zh-CN" altLang="en-US" b="1">
                <a:solidFill>
                  <a:srgbClr val="970943"/>
                </a:solidFill>
                <a:sym typeface="+mn-ea"/>
              </a:rPr>
              <a:t>模型</a:t>
            </a:r>
            <a:endParaRPr lang="zh-CN" altLang="en-US">
              <a:solidFill>
                <a:srgbClr val="970943"/>
              </a:solidFill>
            </a:endParaRPr>
          </a:p>
          <a:p>
            <a:pPr marL="742950" lvl="1" indent="-285750" algn="l">
              <a:buFont typeface="Wingdings" panose="05000000000000000000" charset="0"/>
              <a:buChar char="p"/>
            </a:pPr>
            <a:r>
              <a:rPr lang="zh-CN" altLang="en-US">
                <a:sym typeface="+mn-ea"/>
              </a:rPr>
              <a:t>证据系统</a:t>
            </a:r>
            <a:r>
              <a:rPr lang="en-US" altLang="zh-CN">
                <a:sym typeface="+mn-ea"/>
              </a:rPr>
              <a:t> systems</a:t>
            </a:r>
            <a:endParaRPr lang="zh-CN" altLang="en-US"/>
          </a:p>
          <a:p>
            <a:pPr marL="742950" lvl="1" indent="-285750" algn="l">
              <a:buFont typeface="Wingdings" panose="05000000000000000000" charset="0"/>
              <a:buChar char="p"/>
            </a:pPr>
            <a:r>
              <a:rPr lang="zh-CN" altLang="en-US">
                <a:sym typeface="+mn-ea"/>
              </a:rPr>
              <a:t>证据总结</a:t>
            </a:r>
            <a:r>
              <a:rPr lang="en-US" altLang="zh-CN">
                <a:sym typeface="+mn-ea"/>
              </a:rPr>
              <a:t> summaries</a:t>
            </a:r>
            <a:endParaRPr lang="zh-CN" altLang="en-US"/>
          </a:p>
          <a:p>
            <a:pPr marL="742950" lvl="1" indent="-285750" algn="l">
              <a:buFont typeface="Wingdings" panose="05000000000000000000" charset="0"/>
              <a:buChar char="p"/>
            </a:pPr>
            <a:r>
              <a:rPr lang="zh-CN" altLang="en-US">
                <a:sym typeface="+mn-ea"/>
              </a:rPr>
              <a:t>证据摘要</a:t>
            </a:r>
            <a:r>
              <a:rPr lang="en-US" altLang="zh-CN">
                <a:sym typeface="+mn-ea"/>
              </a:rPr>
              <a:t> synopses  or  syntheses</a:t>
            </a:r>
            <a:endParaRPr lang="zh-CN" altLang="en-US"/>
          </a:p>
          <a:p>
            <a:pPr marL="742950" lvl="1" indent="-285750" algn="l">
              <a:buFont typeface="Wingdings" panose="05000000000000000000" charset="0"/>
              <a:buChar char="p"/>
            </a:pPr>
            <a:r>
              <a:rPr lang="zh-CN" altLang="en-US">
                <a:sym typeface="+mn-ea"/>
              </a:rPr>
              <a:t>系统评价</a:t>
            </a:r>
            <a:r>
              <a:rPr lang="en-US" altLang="zh-CN">
                <a:sym typeface="+mn-ea"/>
              </a:rPr>
              <a:t> </a:t>
            </a:r>
            <a:r>
              <a:rPr lang="en-US" altLang="zh-CN">
                <a:sym typeface="+mn-ea"/>
              </a:rPr>
              <a:t>syntheses</a:t>
            </a:r>
            <a:endParaRPr lang="zh-CN" altLang="en-US"/>
          </a:p>
          <a:p>
            <a:pPr marL="742950" lvl="1" indent="-285750" algn="l">
              <a:buFont typeface="Wingdings" panose="05000000000000000000" charset="0"/>
              <a:buChar char="p"/>
            </a:pPr>
            <a:r>
              <a:rPr lang="zh-CN" altLang="en-US">
                <a:sym typeface="+mn-ea"/>
              </a:rPr>
              <a:t>研究摘要</a:t>
            </a:r>
            <a:r>
              <a:rPr lang="en-US" altLang="zh-CN">
                <a:sym typeface="+mn-ea"/>
              </a:rPr>
              <a:t> </a:t>
            </a:r>
            <a:r>
              <a:rPr lang="en-US" altLang="zh-CN">
                <a:sym typeface="+mn-ea"/>
              </a:rPr>
              <a:t>synopses of studies</a:t>
            </a:r>
            <a:endParaRPr lang="zh-CN" altLang="en-US"/>
          </a:p>
          <a:p>
            <a:pPr marL="742950" lvl="1" indent="-285750" algn="l">
              <a:buFont typeface="Wingdings" panose="05000000000000000000" charset="0"/>
              <a:buChar char="p"/>
            </a:pPr>
            <a:r>
              <a:rPr lang="zh-CN" altLang="en-US">
                <a:sym typeface="+mn-ea"/>
              </a:rPr>
              <a:t>原始研究</a:t>
            </a:r>
            <a:r>
              <a:rPr lang="en-US" altLang="zh-CN">
                <a:sym typeface="+mn-ea"/>
              </a:rPr>
              <a:t>  studies</a:t>
            </a:r>
            <a:endParaRPr lang="en-US" altLang="zh-CN"/>
          </a:p>
        </p:txBody>
      </p:sp>
      <p:sp>
        <p:nvSpPr>
          <p:cNvPr id="3" name="文本框 2"/>
          <p:cNvSpPr txBox="1"/>
          <p:nvPr/>
        </p:nvSpPr>
        <p:spPr>
          <a:xfrm>
            <a:off x="395605" y="3068955"/>
            <a:ext cx="4309110" cy="2581910"/>
          </a:xfrm>
          <a:prstGeom prst="rect">
            <a:avLst/>
          </a:prstGeom>
          <a:solidFill>
            <a:srgbClr val="92D050"/>
          </a:solidFill>
        </p:spPr>
        <p:txBody>
          <a:bodyPr wrap="square" rtlCol="0" anchor="t">
            <a:spAutoFit/>
          </a:bodyPr>
          <a:p>
            <a:pPr algn="ctr"/>
            <a:r>
              <a:rPr lang="zh-CN" altLang="en-US" b="1">
                <a:solidFill>
                  <a:srgbClr val="C00000"/>
                </a:solidFill>
                <a:sym typeface="+mn-ea"/>
              </a:rPr>
              <a:t>最佳临床研究证据特征</a:t>
            </a:r>
            <a:endParaRPr lang="zh-CN" altLang="en-US" b="1">
              <a:solidFill>
                <a:srgbClr val="C00000"/>
              </a:solidFill>
              <a:sym typeface="+mn-ea"/>
            </a:endParaRPr>
          </a:p>
          <a:p>
            <a:pPr marL="285750" indent="-285750" algn="l">
              <a:buFont typeface="Wingdings" panose="05000000000000000000" charset="0"/>
              <a:buChar char="p"/>
            </a:pPr>
            <a:r>
              <a:rPr lang="zh-CN" altLang="en-US"/>
              <a:t>医生在基层医疗实践中所需解决的临床问题；</a:t>
            </a:r>
            <a:endParaRPr lang="zh-CN" altLang="en-US"/>
          </a:p>
          <a:p>
            <a:pPr marL="285750" indent="-285750" algn="l">
              <a:buFont typeface="Wingdings" panose="05000000000000000000" charset="0"/>
              <a:buChar char="p"/>
            </a:pPr>
            <a:r>
              <a:rPr lang="zh-CN" altLang="en-US"/>
              <a:t>采用以病人意愿性结局及生存质量为评价指标；</a:t>
            </a:r>
            <a:endParaRPr lang="zh-CN" altLang="en-US"/>
          </a:p>
          <a:p>
            <a:pPr marL="285750" indent="-285750" algn="l">
              <a:buFont typeface="Wingdings" panose="05000000000000000000" charset="0"/>
              <a:buChar char="p"/>
            </a:pPr>
            <a:r>
              <a:rPr lang="zh-CN" altLang="en-US"/>
              <a:t>有可能改变既往医学知识及临床实践中过时或不当的方式和方法。</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678172" y="1124652"/>
            <a:ext cx="6044400" cy="723600"/>
          </a:xfrm>
        </p:spPr>
        <p:txBody>
          <a:bodyPr/>
          <a:p>
            <a:r>
              <a:rPr lang="zh-CN" altLang="en-US">
                <a:sym typeface="+mn-ea"/>
              </a:rPr>
              <a:t>循证全科医学实践</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043940" y="2492375"/>
            <a:ext cx="7313295" cy="423545"/>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zh-CN" altLang="en-US"/>
              <a:t>以病人为导向的证据（</a:t>
            </a:r>
            <a:r>
              <a:rPr lang="en-US" altLang="zh-CN"/>
              <a:t>POEM)                 </a:t>
            </a:r>
            <a:r>
              <a:rPr lang="zh-CN" altLang="en-US"/>
              <a:t>以疾病为导向的证据（</a:t>
            </a:r>
            <a:r>
              <a:rPr lang="en-US" altLang="zh-CN"/>
              <a:t>DOE)</a:t>
            </a:r>
            <a:endParaRPr lang="en-US" altLang="zh-CN"/>
          </a:p>
        </p:txBody>
      </p:sp>
      <p:sp>
        <p:nvSpPr>
          <p:cNvPr id="8" name="文本框 7"/>
          <p:cNvSpPr txBox="1"/>
          <p:nvPr/>
        </p:nvSpPr>
        <p:spPr>
          <a:xfrm>
            <a:off x="778510" y="4725035"/>
            <a:ext cx="7586980" cy="1529715"/>
          </a:xfrm>
          <a:prstGeom prst="rect">
            <a:avLst/>
          </a:prstGeom>
          <a:noFill/>
          <a:ln>
            <a:solidFill>
              <a:srgbClr val="C00000"/>
            </a:solidFill>
          </a:ln>
        </p:spPr>
        <p:txBody>
          <a:bodyPr wrap="square" rtlCol="0" anchor="t">
            <a:spAutoFit/>
          </a:bodyPr>
          <a:p>
            <a:pPr marL="342900" indent="-342900" algn="l">
              <a:buFont typeface="Wingdings" panose="05000000000000000000" charset="0"/>
              <a:buChar char="p"/>
            </a:pPr>
            <a:r>
              <a:rPr lang="zh-CN" altLang="en-US"/>
              <a:t>证据满足基层医生在日常医疗实践面临解决健康问题时的需求；</a:t>
            </a:r>
            <a:endParaRPr lang="zh-CN" altLang="en-US"/>
          </a:p>
          <a:p>
            <a:pPr marL="342900" indent="-342900" algn="l">
              <a:buFont typeface="Wingdings" panose="05000000000000000000" charset="0"/>
              <a:buChar char="p"/>
            </a:pPr>
            <a:r>
              <a:rPr lang="zh-CN" altLang="en-US"/>
              <a:t>证据所需测定的临床结局对于基层医生和其服务对象具有重要意义，其中包括发病率、致残率、治愈率和死亡率等终点指标；</a:t>
            </a:r>
            <a:endParaRPr lang="zh-CN" altLang="en-US"/>
          </a:p>
          <a:p>
            <a:pPr marL="342900" indent="-342900" algn="l">
              <a:buFont typeface="Wingdings" panose="05000000000000000000" charset="0"/>
              <a:buChar char="p"/>
            </a:pPr>
            <a:r>
              <a:rPr lang="zh-CN" altLang="en-US"/>
              <a:t>证据使用可提高基层医生的医疗实践水平。</a:t>
            </a:r>
            <a:endParaRPr lang="zh-CN" altLang="en-US"/>
          </a:p>
        </p:txBody>
      </p:sp>
      <p:sp>
        <p:nvSpPr>
          <p:cNvPr id="2" name="文本框 1"/>
          <p:cNvSpPr txBox="1"/>
          <p:nvPr/>
        </p:nvSpPr>
        <p:spPr>
          <a:xfrm>
            <a:off x="819150" y="3068955"/>
            <a:ext cx="3359785" cy="1419860"/>
          </a:xfrm>
          <a:prstGeom prst="rect">
            <a:avLst/>
          </a:prstGeom>
          <a:solidFill>
            <a:srgbClr val="92D050"/>
          </a:solidFill>
          <a:ln w="28575" cmpd="sng">
            <a:solidFill>
              <a:schemeClr val="accent1">
                <a:shade val="50000"/>
              </a:schemeClr>
            </a:solidFill>
            <a:prstDash val="solid"/>
          </a:ln>
        </p:spPr>
        <p:txBody>
          <a:bodyPr wrap="square" rtlCol="0" anchor="t">
            <a:spAutoFit/>
          </a:bodyPr>
          <a:p>
            <a:pPr algn="ctr"/>
            <a:r>
              <a:rPr lang="zh-CN" altLang="en-US"/>
              <a:t>针对于病人相关的重要结局如发病率、病死率或生活质量的改变，更符合全科医学以病人为中心的医疗服务理念</a:t>
            </a:r>
            <a:endParaRPr lang="zh-CN" altLang="en-US"/>
          </a:p>
        </p:txBody>
      </p:sp>
      <p:sp>
        <p:nvSpPr>
          <p:cNvPr id="3" name="文本框 2"/>
          <p:cNvSpPr txBox="1"/>
          <p:nvPr/>
        </p:nvSpPr>
        <p:spPr>
          <a:xfrm>
            <a:off x="5148580" y="3070225"/>
            <a:ext cx="3358800" cy="1418400"/>
          </a:xfrm>
          <a:prstGeom prst="rect">
            <a:avLst/>
          </a:prstGeom>
          <a:solidFill>
            <a:srgbClr val="92D050"/>
          </a:solidFill>
          <a:ln w="28575" cmpd="sng">
            <a:solidFill>
              <a:schemeClr val="accent1">
                <a:shade val="50000"/>
              </a:schemeClr>
            </a:solidFill>
            <a:prstDash val="solid"/>
          </a:ln>
        </p:spPr>
        <p:txBody>
          <a:bodyPr wrap="square" rtlCol="0" anchor="t">
            <a:spAutoFit/>
          </a:bodyPr>
          <a:p>
            <a:pPr algn="ctr"/>
            <a:r>
              <a:rPr lang="zh-CN" altLang="en-US"/>
              <a:t>针对中间指标如实验室结果或其他评价的指标改变</a:t>
            </a:r>
            <a:endParaRPr lang="zh-CN" altLang="en-US"/>
          </a:p>
          <a:p>
            <a:pPr algn="ctr"/>
            <a:endParaRPr lang="zh-CN" altLang="en-US"/>
          </a:p>
          <a:p>
            <a:pPr algn="ctr"/>
            <a:endParaRPr lang="zh-CN" altLang="en-US"/>
          </a:p>
        </p:txBody>
      </p:sp>
      <p:cxnSp>
        <p:nvCxnSpPr>
          <p:cNvPr id="12" name="直接箭头连接符 11"/>
          <p:cNvCxnSpPr>
            <a:endCxn id="2" idx="0"/>
          </p:cNvCxnSpPr>
          <p:nvPr/>
        </p:nvCxnSpPr>
        <p:spPr>
          <a:xfrm>
            <a:off x="2496820" y="2886075"/>
            <a:ext cx="2540" cy="1828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4" name="直接箭头连接符 13"/>
          <p:cNvCxnSpPr/>
          <p:nvPr/>
        </p:nvCxnSpPr>
        <p:spPr>
          <a:xfrm>
            <a:off x="6732270" y="2887345"/>
            <a:ext cx="2540" cy="1828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5" name="直接箭头连接符 14"/>
          <p:cNvCxnSpPr/>
          <p:nvPr/>
        </p:nvCxnSpPr>
        <p:spPr>
          <a:xfrm>
            <a:off x="2496820" y="4488815"/>
            <a:ext cx="2540" cy="18288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548130" y="1125220"/>
            <a:ext cx="4246880" cy="829945"/>
          </a:xfrm>
          <a:prstGeom prst="rect">
            <a:avLst/>
          </a:prstGeom>
          <a:noFill/>
          <a:extLst>
            <a:ext uri="{909E8E84-426E-40DD-AFC4-6F175D3DCCD1}">
              <a14:hiddenFill xmlns:a14="http://schemas.microsoft.com/office/drawing/2010/main">
                <a:solidFill>
                  <a:srgbClr val="92D050"/>
                </a:solidFill>
              </a14:hiddenFill>
            </a:ext>
          </a:extLst>
        </p:spPr>
        <p:txBody>
          <a:bodyPr wrap="none" rtlCol="0" anchor="t">
            <a:spAutoFit/>
          </a:bodyPr>
          <a:p>
            <a:pPr algn="ctr"/>
            <a:r>
              <a:rPr lang="zh-CN" altLang="en-US" sz="4000">
                <a:solidFill>
                  <a:srgbClr val="0E9651"/>
                </a:solidFill>
                <a:latin typeface="+mj-ea"/>
                <a:ea typeface="+mj-ea"/>
                <a:cs typeface="+mj-cs"/>
                <a:sym typeface="+mn-ea"/>
              </a:rPr>
              <a:t>循证全科医学实践</a:t>
            </a:r>
            <a:endParaRPr lang="en-US" altLang="zh-CN"/>
          </a:p>
        </p:txBody>
      </p:sp>
      <p:sp>
        <p:nvSpPr>
          <p:cNvPr id="7" name="文本框 6"/>
          <p:cNvSpPr txBox="1"/>
          <p:nvPr/>
        </p:nvSpPr>
        <p:spPr>
          <a:xfrm>
            <a:off x="1043305" y="2277110"/>
            <a:ext cx="3288665" cy="423545"/>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en-US" altLang="zh-CN">
                <a:solidFill>
                  <a:srgbClr val="002060"/>
                </a:solidFill>
              </a:rPr>
              <a:t>3.</a:t>
            </a:r>
            <a:r>
              <a:rPr lang="zh-CN" altLang="en-US">
                <a:solidFill>
                  <a:srgbClr val="002060"/>
                </a:solidFill>
              </a:rPr>
              <a:t>评价证据的真实性和实用性</a:t>
            </a:r>
            <a:endParaRPr lang="zh-CN" altLang="en-US">
              <a:solidFill>
                <a:srgbClr val="002060"/>
              </a:solidFill>
            </a:endParaRPr>
          </a:p>
        </p:txBody>
      </p:sp>
      <p:pic>
        <p:nvPicPr>
          <p:cNvPr id="8" name="内容占位符 7"/>
          <p:cNvPicPr>
            <a:picLocks noChangeAspect="1"/>
          </p:cNvPicPr>
          <p:nvPr>
            <p:ph sz="half" idx="1"/>
          </p:nvPr>
        </p:nvPicPr>
        <p:blipFill>
          <a:blip r:embed="rId1"/>
          <a:stretch>
            <a:fillRect/>
          </a:stretch>
        </p:blipFill>
        <p:spPr>
          <a:xfrm>
            <a:off x="611505" y="2781300"/>
            <a:ext cx="3747770" cy="3663315"/>
          </a:xfrm>
          <a:prstGeom prst="rect">
            <a:avLst/>
          </a:prstGeom>
        </p:spPr>
      </p:pic>
      <p:pic>
        <p:nvPicPr>
          <p:cNvPr id="9" name="图片 8"/>
          <p:cNvPicPr>
            <a:picLocks noChangeAspect="1"/>
          </p:cNvPicPr>
          <p:nvPr/>
        </p:nvPicPr>
        <p:blipFill>
          <a:blip r:embed="rId2"/>
          <a:stretch>
            <a:fillRect/>
          </a:stretch>
        </p:blipFill>
        <p:spPr>
          <a:xfrm>
            <a:off x="4531360" y="2415540"/>
            <a:ext cx="4416425" cy="4109085"/>
          </a:xfrm>
          <a:prstGeom prst="rect">
            <a:avLst/>
          </a:prstGeom>
        </p:spPr>
      </p:pic>
      <p:sp>
        <p:nvSpPr>
          <p:cNvPr id="13" name="文本框 12"/>
          <p:cNvSpPr txBox="1"/>
          <p:nvPr/>
        </p:nvSpPr>
        <p:spPr>
          <a:xfrm>
            <a:off x="5080635" y="1955165"/>
            <a:ext cx="3317875" cy="460375"/>
          </a:xfrm>
          <a:prstGeom prst="rect">
            <a:avLst/>
          </a:prstGeom>
          <a:noFill/>
        </p:spPr>
        <p:txBody>
          <a:bodyPr wrap="square" rtlCol="0" anchor="t">
            <a:spAutoFit/>
          </a:bodyPr>
          <a:p>
            <a:pPr algn="ctr">
              <a:lnSpc>
                <a:spcPct val="100000"/>
              </a:lnSpc>
              <a:spcBef>
                <a:spcPts val="0"/>
              </a:spcBef>
            </a:pPr>
            <a:r>
              <a:rPr lang="en-US" altLang="zh-CN" sz="1200"/>
              <a:t>证据的水平和推荐意见的级别（治疗部分）</a:t>
            </a:r>
            <a:endParaRPr lang="en-US" altLang="zh-CN" sz="1200"/>
          </a:p>
          <a:p>
            <a:pPr algn="ctr">
              <a:lnSpc>
                <a:spcPct val="100000"/>
              </a:lnSpc>
              <a:spcBef>
                <a:spcPts val="0"/>
              </a:spcBef>
            </a:pPr>
            <a:r>
              <a:rPr lang="en-US" altLang="zh-CN" sz="1200"/>
              <a:t>（循证医学，牛津大学循证医学中心，2001）</a:t>
            </a:r>
            <a:endParaRPr lang="en-US" altLang="zh-CN" sz="1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
        <p:nvSpPr>
          <p:cNvPr id="6" name="文本框 5"/>
          <p:cNvSpPr txBox="1"/>
          <p:nvPr/>
        </p:nvSpPr>
        <p:spPr>
          <a:xfrm>
            <a:off x="1548130" y="1196975"/>
            <a:ext cx="4246880" cy="706755"/>
          </a:xfrm>
          <a:prstGeom prst="rect">
            <a:avLst/>
          </a:prstGeom>
          <a:noFill/>
          <a:extLst>
            <a:ext uri="{909E8E84-426E-40DD-AFC4-6F175D3DCCD1}">
              <a14:hiddenFill xmlns:a14="http://schemas.microsoft.com/office/drawing/2010/main">
                <a:solidFill>
                  <a:srgbClr val="92D050"/>
                </a:solidFill>
              </a14:hiddenFill>
            </a:ext>
          </a:extLst>
        </p:spPr>
        <p:txBody>
          <a:bodyPr wrap="none" rtlCol="0" anchor="t">
            <a:spAutoFit/>
          </a:bodyPr>
          <a:p>
            <a:pPr algn="ctr">
              <a:lnSpc>
                <a:spcPct val="100000"/>
              </a:lnSpc>
            </a:pPr>
            <a:r>
              <a:rPr lang="zh-CN" altLang="en-US" sz="4000">
                <a:solidFill>
                  <a:srgbClr val="0E9651"/>
                </a:solidFill>
                <a:latin typeface="+mj-ea"/>
                <a:ea typeface="+mj-ea"/>
                <a:cs typeface="+mj-cs"/>
                <a:sym typeface="+mn-ea"/>
              </a:rPr>
              <a:t>循证全科医学实践</a:t>
            </a:r>
            <a:endParaRPr lang="en-US" altLang="zh-CN"/>
          </a:p>
        </p:txBody>
      </p:sp>
      <p:sp>
        <p:nvSpPr>
          <p:cNvPr id="8" name="文本框 7"/>
          <p:cNvSpPr txBox="1"/>
          <p:nvPr/>
        </p:nvSpPr>
        <p:spPr>
          <a:xfrm>
            <a:off x="1188085" y="2421255"/>
            <a:ext cx="7337425" cy="3116580"/>
          </a:xfrm>
          <a:prstGeom prst="rect">
            <a:avLst/>
          </a:prstGeom>
          <a:noFill/>
          <a:extLst>
            <a:ext uri="{909E8E84-426E-40DD-AFC4-6F175D3DCCD1}">
              <a14:hiddenFill xmlns:a14="http://schemas.microsoft.com/office/drawing/2010/main">
                <a:solidFill>
                  <a:srgbClr val="92D050"/>
                </a:solidFill>
              </a14:hiddenFill>
            </a:ext>
          </a:extLst>
        </p:spPr>
        <p:txBody>
          <a:bodyPr wrap="square" rtlCol="0" anchor="t">
            <a:spAutoFit/>
          </a:bodyPr>
          <a:p>
            <a:pPr algn="l"/>
            <a:r>
              <a:rPr lang="en-US" altLang="zh-CN"/>
              <a:t>   </a:t>
            </a:r>
            <a:r>
              <a:rPr lang="en-US" altLang="zh-CN" sz="2000">
                <a:solidFill>
                  <a:srgbClr val="002060"/>
                </a:solidFill>
              </a:rPr>
              <a:t>   </a:t>
            </a:r>
            <a:r>
              <a:rPr lang="en-US" altLang="zh-CN" sz="2000">
                <a:solidFill>
                  <a:srgbClr val="002060"/>
                </a:solidFill>
                <a:latin typeface="+mj-ea"/>
                <a:ea typeface="+mj-ea"/>
                <a:cs typeface="+mj-ea"/>
              </a:rPr>
              <a:t>ABC</a:t>
            </a:r>
            <a:r>
              <a:rPr lang="zh-CN" altLang="en-US" sz="2000">
                <a:solidFill>
                  <a:srgbClr val="002060"/>
                </a:solidFill>
                <a:latin typeface="+mj-ea"/>
                <a:ea typeface="+mj-ea"/>
                <a:cs typeface="+mj-ea"/>
              </a:rPr>
              <a:t>三级分级法：</a:t>
            </a:r>
            <a:endParaRPr lang="zh-CN" altLang="en-US">
              <a:latin typeface="+mj-ea"/>
              <a:ea typeface="+mj-ea"/>
              <a:cs typeface="+mj-ea"/>
            </a:endParaRPr>
          </a:p>
          <a:p>
            <a:pPr algn="l"/>
            <a:endParaRPr lang="zh-CN" altLang="en-US"/>
          </a:p>
          <a:p>
            <a:pPr marL="285750" indent="-285750" algn="l">
              <a:buFont typeface="Wingdings" panose="05000000000000000000" charset="0"/>
              <a:buChar char="p"/>
            </a:pPr>
            <a:r>
              <a:rPr lang="en-US" altLang="zh-CN">
                <a:latin typeface="+mj-ea"/>
                <a:ea typeface="+mj-ea"/>
                <a:cs typeface="+mj-ea"/>
              </a:rPr>
              <a:t>A</a:t>
            </a:r>
            <a:r>
              <a:rPr lang="zh-CN" altLang="en-US">
                <a:latin typeface="+mj-ea"/>
                <a:ea typeface="+mj-ea"/>
                <a:cs typeface="+mj-ea"/>
              </a:rPr>
              <a:t>级</a:t>
            </a:r>
            <a:r>
              <a:rPr lang="en-US" altLang="zh-CN">
                <a:latin typeface="+mj-ea"/>
                <a:ea typeface="+mj-ea"/>
                <a:cs typeface="+mj-ea"/>
              </a:rPr>
              <a:t>:</a:t>
            </a:r>
            <a:r>
              <a:rPr lang="zh-CN" altLang="en-US">
                <a:latin typeface="+mj-ea"/>
                <a:ea typeface="+mj-ea"/>
                <a:cs typeface="+mj-ea"/>
              </a:rPr>
              <a:t>随机对照试验（</a:t>
            </a:r>
            <a:r>
              <a:rPr lang="en-US" altLang="zh-CN">
                <a:latin typeface="+mj-ea"/>
                <a:ea typeface="+mj-ea"/>
                <a:cs typeface="+mj-ea"/>
              </a:rPr>
              <a:t>RCT/meta</a:t>
            </a:r>
            <a:r>
              <a:rPr lang="zh-CN" altLang="en-US">
                <a:latin typeface="+mj-ea"/>
                <a:ea typeface="+mj-ea"/>
                <a:cs typeface="+mj-ea"/>
              </a:rPr>
              <a:t>分析）</a:t>
            </a:r>
            <a:endParaRPr lang="zh-CN" altLang="en-US">
              <a:latin typeface="+mj-ea"/>
              <a:ea typeface="+mj-ea"/>
              <a:cs typeface="+mj-ea"/>
            </a:endParaRPr>
          </a:p>
          <a:p>
            <a:pPr marL="285750" indent="-285750" algn="l">
              <a:buFont typeface="Wingdings" panose="05000000000000000000" charset="0"/>
              <a:buChar char="p"/>
            </a:pPr>
            <a:r>
              <a:rPr lang="en-US" altLang="zh-CN">
                <a:latin typeface="+mj-ea"/>
                <a:ea typeface="+mj-ea"/>
                <a:cs typeface="+mj-ea"/>
              </a:rPr>
              <a:t>B</a:t>
            </a:r>
            <a:r>
              <a:rPr lang="zh-CN" altLang="en-US">
                <a:latin typeface="+mj-ea"/>
                <a:ea typeface="+mj-ea"/>
                <a:cs typeface="+mj-ea"/>
              </a:rPr>
              <a:t>级：设计完善的非随机临床试验，检索策略正确，论证强度高的定性系统评价</a:t>
            </a:r>
            <a:endParaRPr lang="zh-CN" altLang="en-US">
              <a:latin typeface="+mj-ea"/>
              <a:ea typeface="+mj-ea"/>
              <a:cs typeface="+mj-ea"/>
            </a:endParaRPr>
          </a:p>
          <a:p>
            <a:pPr marL="285750" indent="-285750" algn="l">
              <a:buFont typeface="Wingdings" panose="05000000000000000000" charset="0"/>
              <a:buChar char="p"/>
            </a:pPr>
            <a:r>
              <a:rPr lang="en-US" altLang="zh-CN">
                <a:latin typeface="+mj-ea"/>
                <a:ea typeface="+mj-ea"/>
                <a:cs typeface="+mj-ea"/>
              </a:rPr>
              <a:t>C</a:t>
            </a:r>
            <a:r>
              <a:rPr lang="zh-CN" altLang="en-US">
                <a:latin typeface="+mj-ea"/>
                <a:ea typeface="+mj-ea"/>
                <a:cs typeface="+mj-ea"/>
              </a:rPr>
              <a:t>级：共识</a:t>
            </a:r>
            <a:r>
              <a:rPr lang="en-US" altLang="zh-CN">
                <a:latin typeface="+mj-ea"/>
                <a:ea typeface="+mj-ea"/>
                <a:cs typeface="+mj-ea"/>
              </a:rPr>
              <a:t>/</a:t>
            </a:r>
            <a:r>
              <a:rPr lang="zh-CN" altLang="en-US">
                <a:latin typeface="+mj-ea"/>
                <a:ea typeface="+mj-ea"/>
                <a:cs typeface="+mj-ea"/>
              </a:rPr>
              <a:t>专家意见以疾病为中心的研究，包括专家共识和专家意见</a:t>
            </a:r>
            <a:endParaRPr lang="zh-CN" altLang="en-US">
              <a:latin typeface="+mj-ea"/>
              <a:ea typeface="+mj-ea"/>
              <a:cs typeface="+mj-ea"/>
            </a:endParaRPr>
          </a:p>
          <a:p>
            <a:pPr marL="285750" indent="-285750" algn="l"/>
            <a:endParaRPr lang="en-US" altLang="zh-CN">
              <a:latin typeface="+mj-ea"/>
              <a:ea typeface="+mj-ea"/>
              <a:cs typeface="+mj-ea"/>
            </a:endParaRPr>
          </a:p>
          <a:p>
            <a:pPr algn="l"/>
            <a:endParaRPr lang="zh-CN" altLang="en-US">
              <a:solidFill>
                <a:srgbClr val="00206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sz="half" idx="1"/>
          </p:nvPr>
        </p:nvSpPr>
        <p:spPr>
          <a:xfrm>
            <a:off x="1134110" y="2568575"/>
            <a:ext cx="6135370" cy="3236595"/>
          </a:xfrm>
        </p:spPr>
        <p:txBody>
          <a:bodyPr/>
          <a:p>
            <a:pPr marL="342900" indent="-342900" algn="l">
              <a:buFont typeface="+mj-lt"/>
              <a:buAutoNum type="arabicPeriod" startAt="4"/>
            </a:pPr>
            <a:r>
              <a:rPr lang="zh-CN" altLang="en-US" sz="2000">
                <a:solidFill>
                  <a:srgbClr val="002060"/>
                </a:solidFill>
                <a:latin typeface="Arial" panose="020B0604020202020204" pitchFamily="34" charset="0"/>
                <a:ea typeface="宋体" panose="02010600030101010101" pitchFamily="2" charset="-122"/>
                <a:cs typeface="+mn-ea"/>
                <a:sym typeface="+mn-ea"/>
              </a:rPr>
              <a:t>应用证据指导临床实践</a:t>
            </a:r>
            <a:endParaRPr lang="zh-CN" altLang="en-US" sz="2000">
              <a:solidFill>
                <a:srgbClr val="002060"/>
              </a:solidFill>
              <a:sym typeface="+mn-ea"/>
            </a:endParaRPr>
          </a:p>
          <a:p>
            <a:pPr marL="0" indent="0" algn="l">
              <a:buFont typeface="+mj-lt"/>
              <a:buNone/>
            </a:pPr>
            <a:r>
              <a:rPr lang="en-US" altLang="zh-CN">
                <a:solidFill>
                  <a:schemeClr val="tx1"/>
                </a:solidFill>
                <a:uFillTx/>
                <a:latin typeface="+中文正文" charset="0"/>
                <a:sym typeface="+mn-ea"/>
              </a:rPr>
              <a:t>      </a:t>
            </a:r>
            <a:r>
              <a:rPr lang="zh-CN" altLang="en-US">
                <a:solidFill>
                  <a:schemeClr val="tx1"/>
                </a:solidFill>
                <a:uFillTx/>
                <a:latin typeface="+中文正文" charset="0"/>
                <a:sym typeface="+mn-ea"/>
              </a:rPr>
              <a:t>现实中的病人</a:t>
            </a:r>
            <a:r>
              <a:rPr lang="en-US" altLang="zh-CN">
                <a:solidFill>
                  <a:schemeClr val="tx1"/>
                </a:solidFill>
                <a:uFillTx/>
                <a:latin typeface="+中文正文" charset="0"/>
                <a:sym typeface="+mn-ea"/>
              </a:rPr>
              <a:t>——</a:t>
            </a:r>
            <a:r>
              <a:rPr lang="zh-CN" altLang="en-US">
                <a:solidFill>
                  <a:schemeClr val="tx1"/>
                </a:solidFill>
                <a:uFillTx/>
                <a:latin typeface="+中文正文" charset="0"/>
                <a:sym typeface="+mn-ea"/>
              </a:rPr>
              <a:t>证据中的病人</a:t>
            </a:r>
            <a:endParaRPr lang="zh-CN" altLang="en-US">
              <a:solidFill>
                <a:schemeClr val="tx1"/>
              </a:solidFill>
              <a:uFillTx/>
              <a:latin typeface="+中文正文" charset="0"/>
              <a:sym typeface="+mn-ea"/>
            </a:endParaRPr>
          </a:p>
          <a:p>
            <a:pPr marL="0" indent="0" algn="l">
              <a:buFont typeface="+mj-lt"/>
              <a:buNone/>
            </a:pPr>
            <a:endParaRPr lang="zh-CN" altLang="en-US">
              <a:solidFill>
                <a:srgbClr val="002060"/>
              </a:solidFill>
              <a:sym typeface="+mn-ea"/>
            </a:endParaRPr>
          </a:p>
          <a:p>
            <a:pPr marL="0" indent="0" algn="l">
              <a:buFont typeface="+mj-lt"/>
              <a:buNone/>
            </a:pPr>
            <a:endParaRPr lang="zh-CN" altLang="en-US">
              <a:solidFill>
                <a:srgbClr val="002060"/>
              </a:solidFill>
              <a:sym typeface="+mn-ea"/>
            </a:endParaRPr>
          </a:p>
          <a:p>
            <a:pPr marL="327025" indent="-342900" algn="l" defTabSz="914400">
              <a:buClrTx/>
              <a:buSzTx/>
              <a:buFont typeface="+mj-lt"/>
              <a:buAutoNum type="arabicPeriod" startAt="5"/>
            </a:pPr>
            <a:r>
              <a:rPr lang="zh-CN" altLang="en-US" sz="2000">
                <a:solidFill>
                  <a:srgbClr val="002060"/>
                </a:solidFill>
                <a:latin typeface="Arial" panose="020B0604020202020204" pitchFamily="34" charset="0"/>
                <a:ea typeface="宋体" panose="02010600030101010101" pitchFamily="2" charset="-122"/>
                <a:cs typeface="+mn-ea"/>
                <a:sym typeface="+mn-ea"/>
              </a:rPr>
              <a:t>后效评价</a:t>
            </a:r>
            <a:endParaRPr lang="zh-CN" altLang="en-US" sz="2000">
              <a:solidFill>
                <a:srgbClr val="002060"/>
              </a:solidFill>
              <a:latin typeface="Arial" panose="020B0604020202020204" pitchFamily="34" charset="0"/>
              <a:ea typeface="宋体" panose="02010600030101010101" pitchFamily="2" charset="-122"/>
              <a:cs typeface="+mn-ea"/>
            </a:endParaRPr>
          </a:p>
          <a:p>
            <a:pPr>
              <a:buFont typeface="Wingdings" panose="05000000000000000000" charset="0"/>
              <a:buChar char="p"/>
            </a:pPr>
            <a:r>
              <a:rPr lang="zh-CN" altLang="en-US" sz="1800"/>
              <a:t>过程评价</a:t>
            </a:r>
            <a:endParaRPr lang="zh-CN" altLang="en-US" sz="1800"/>
          </a:p>
          <a:p>
            <a:pPr>
              <a:buFont typeface="Wingdings" panose="05000000000000000000" charset="0"/>
              <a:buChar char="p"/>
            </a:pPr>
            <a:r>
              <a:rPr lang="zh-CN" altLang="en-US" sz="1800"/>
              <a:t>结果评价</a:t>
            </a:r>
            <a:endParaRPr lang="zh-CN" altLang="en-US" sz="1800"/>
          </a:p>
        </p:txBody>
      </p:sp>
      <p:sp>
        <p:nvSpPr>
          <p:cNvPr id="4" name="标题 3"/>
          <p:cNvSpPr>
            <a:spLocks noGrp="1"/>
          </p:cNvSpPr>
          <p:nvPr>
            <p:ph type="title"/>
          </p:nvPr>
        </p:nvSpPr>
        <p:spPr/>
        <p:txBody>
          <a:bodyPr/>
          <a:p>
            <a:r>
              <a:rPr lang="zh-CN" altLang="en-US">
                <a:sym typeface="+mn-ea"/>
              </a:rPr>
              <a:t>循证全科医学实践</a:t>
            </a:r>
            <a:endParaRPr lang="zh-CN" altLang="en-US"/>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内容占位符 4"/>
          <p:cNvPicPr>
            <a:picLocks noGrp="1" noChangeAspect="1"/>
          </p:cNvPicPr>
          <p:nvPr>
            <p:ph sz="half" idx="1"/>
          </p:nvPr>
        </p:nvPicPr>
        <p:blipFill>
          <a:blip r:embed="rId1"/>
          <a:stretch>
            <a:fillRect/>
          </a:stretch>
        </p:blipFill>
        <p:spPr>
          <a:xfrm>
            <a:off x="1139190" y="2365375"/>
            <a:ext cx="7205980" cy="3616325"/>
          </a:xfrm>
        </p:spPr>
      </p:pic>
      <p:pic>
        <p:nvPicPr>
          <p:cNvPr id="98306" name="内容占位符 5"/>
          <p:cNvPicPr>
            <a:picLocks noGrp="1" noChangeAspect="1"/>
          </p:cNvPicPr>
          <p:nvPr>
            <p:ph sz="half" idx="2"/>
          </p:nvPr>
        </p:nvPicPr>
        <p:blipFill>
          <a:blip r:embed="rId2"/>
          <a:stretch>
            <a:fillRect/>
          </a:stretch>
        </p:blipFill>
        <p:spPr>
          <a:xfrm>
            <a:off x="3166110" y="3021965"/>
            <a:ext cx="2811463" cy="1617663"/>
          </a:xfrm>
        </p:spPr>
      </p:pic>
      <p:sp>
        <p:nvSpPr>
          <p:cNvPr id="2" name="灯片编号占位符 1"/>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6" name="图片 5"/>
          <p:cNvPicPr>
            <a:picLocks noChangeAspect="1"/>
          </p:cNvPicPr>
          <p:nvPr/>
        </p:nvPicPr>
        <p:blipFill>
          <a:blip r:embed="rId3"/>
          <a:srcRect l="27455" t="13010" r="23667" b="7919"/>
          <a:stretch>
            <a:fillRect/>
          </a:stretch>
        </p:blipFill>
        <p:spPr>
          <a:xfrm>
            <a:off x="8031480" y="31115"/>
            <a:ext cx="1024255" cy="12426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 name="标题 3"/>
          <p:cNvSpPr>
            <a:spLocks noGrp="1"/>
          </p:cNvSpPr>
          <p:nvPr>
            <p:ph type="title"/>
          </p:nvPr>
        </p:nvSpPr>
        <p:spPr/>
        <p:txBody>
          <a:bodyPr/>
          <a:p>
            <a:r>
              <a:rPr lang="zh-CN" altLang="en-US" sz="3600" smtClean="0">
                <a:solidFill>
                  <a:schemeClr val="accent5">
                    <a:lumMod val="25000"/>
                  </a:schemeClr>
                </a:solidFill>
                <a:latin typeface="+mj-lt"/>
              </a:rPr>
              <a:t>全科医学教育</a:t>
            </a:r>
            <a:endParaRPr lang="zh-CN" altLang="en-US" sz="3600" smtClean="0">
              <a:solidFill>
                <a:schemeClr val="accent5">
                  <a:lumMod val="25000"/>
                </a:schemeClr>
              </a:solidFill>
              <a:latin typeface="+mj-lt"/>
            </a:endParaRPr>
          </a:p>
        </p:txBody>
      </p:sp>
      <p:sp>
        <p:nvSpPr>
          <p:cNvPr id="5" name="灯片编号占位符 4"/>
          <p:cNvSpPr>
            <a:spLocks noGrp="1"/>
          </p:cNvSpPr>
          <p:nvPr>
            <p:ph type="sldNum" sz="quarter" idx="12"/>
          </p:nvPr>
        </p:nvSpPr>
        <p:spPr/>
        <p:txBody>
          <a:bodyPr/>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cxnSp>
        <p:nvCxnSpPr>
          <p:cNvPr id="6" name="直接连接符 5"/>
          <p:cNvCxnSpPr/>
          <p:nvPr>
            <p:custDataLst>
              <p:tags r:id="rId2"/>
            </p:custDataLst>
          </p:nvPr>
        </p:nvCxnSpPr>
        <p:spPr>
          <a:xfrm>
            <a:off x="2334954" y="5083672"/>
            <a:ext cx="0" cy="1199578"/>
          </a:xfrm>
          <a:prstGeom prst="line">
            <a:avLst/>
          </a:prstGeom>
          <a:ln w="25400">
            <a:solidFill>
              <a:srgbClr val="9D9D9D"/>
            </a:solidFill>
            <a:prstDash val="sysDash"/>
          </a:ln>
        </p:spPr>
        <p:style>
          <a:lnRef idx="1">
            <a:srgbClr val="3069B4"/>
          </a:lnRef>
          <a:fillRef idx="0">
            <a:srgbClr val="3069B4"/>
          </a:fillRef>
          <a:effectRef idx="0">
            <a:srgbClr val="3069B4"/>
          </a:effectRef>
          <a:fontRef idx="minor">
            <a:srgbClr val="000000"/>
          </a:fontRef>
        </p:style>
      </p:cxnSp>
      <p:cxnSp>
        <p:nvCxnSpPr>
          <p:cNvPr id="7" name="直接连接符 6"/>
          <p:cNvCxnSpPr/>
          <p:nvPr>
            <p:custDataLst>
              <p:tags r:id="rId3"/>
            </p:custDataLst>
          </p:nvPr>
        </p:nvCxnSpPr>
        <p:spPr>
          <a:xfrm>
            <a:off x="4490171" y="4381201"/>
            <a:ext cx="0" cy="1199578"/>
          </a:xfrm>
          <a:prstGeom prst="line">
            <a:avLst/>
          </a:prstGeom>
          <a:ln w="25400">
            <a:solidFill>
              <a:srgbClr val="9D9D9D"/>
            </a:solidFill>
            <a:prstDash val="sysDash"/>
          </a:ln>
        </p:spPr>
        <p:style>
          <a:lnRef idx="1">
            <a:srgbClr val="3069B4"/>
          </a:lnRef>
          <a:fillRef idx="0">
            <a:srgbClr val="3069B4"/>
          </a:fillRef>
          <a:effectRef idx="0">
            <a:srgbClr val="3069B4"/>
          </a:effectRef>
          <a:fontRef idx="minor">
            <a:srgbClr val="000000"/>
          </a:fontRef>
        </p:style>
      </p:cxnSp>
      <p:cxnSp>
        <p:nvCxnSpPr>
          <p:cNvPr id="8" name="直接连接符 7"/>
          <p:cNvCxnSpPr/>
          <p:nvPr>
            <p:custDataLst>
              <p:tags r:id="rId4"/>
            </p:custDataLst>
          </p:nvPr>
        </p:nvCxnSpPr>
        <p:spPr>
          <a:xfrm>
            <a:off x="6645388" y="3546752"/>
            <a:ext cx="0" cy="1199578"/>
          </a:xfrm>
          <a:prstGeom prst="line">
            <a:avLst/>
          </a:prstGeom>
          <a:ln w="25400">
            <a:solidFill>
              <a:srgbClr val="9D9D9D"/>
            </a:solidFill>
            <a:prstDash val="sysDash"/>
          </a:ln>
        </p:spPr>
        <p:style>
          <a:lnRef idx="1">
            <a:srgbClr val="3069B4"/>
          </a:lnRef>
          <a:fillRef idx="0">
            <a:srgbClr val="3069B4"/>
          </a:fillRef>
          <a:effectRef idx="0">
            <a:srgbClr val="3069B4"/>
          </a:effectRef>
          <a:fontRef idx="minor">
            <a:srgbClr val="000000"/>
          </a:fontRef>
        </p:style>
      </p:cxnSp>
      <p:sp>
        <p:nvSpPr>
          <p:cNvPr id="9" name="矩形 8"/>
          <p:cNvSpPr/>
          <p:nvPr>
            <p:custDataLst>
              <p:tags r:id="rId5"/>
            </p:custDataLst>
          </p:nvPr>
        </p:nvSpPr>
        <p:spPr>
          <a:xfrm>
            <a:off x="1239232" y="5795532"/>
            <a:ext cx="2135152" cy="600486"/>
          </a:xfrm>
          <a:prstGeom prst="rect">
            <a:avLst/>
          </a:prstGeom>
          <a:ln>
            <a:noFill/>
          </a:ln>
        </p:spPr>
        <p:style>
          <a:lnRef idx="2">
            <a:srgbClr val="3069B4">
              <a:shade val="50000"/>
            </a:srgbClr>
          </a:lnRef>
          <a:fillRef idx="1">
            <a:srgbClr val="3069B4"/>
          </a:fillRef>
          <a:effectRef idx="0">
            <a:srgbClr val="3069B4"/>
          </a:effectRef>
          <a:fontRef idx="minor">
            <a:sysClr val="window" lastClr="FFFFFF"/>
          </a:fontRef>
        </p:style>
        <p:txBody>
          <a:bodyPr wrap="square" rtlCol="0" anchor="ctr">
            <a:normAutofit/>
          </a:bodyPr>
          <a:p>
            <a:pPr algn="ctr"/>
            <a:r>
              <a:rPr lang="en-US" altLang="zh-CN" sz="1350">
                <a:solidFill>
                  <a:sysClr val="window" lastClr="FFFFFF"/>
                </a:solidFill>
                <a:latin typeface="Arial" panose="020B0604020202020204" pitchFamily="34" charset="0"/>
                <a:ea typeface="黑体" panose="02010609060101010101" pitchFamily="49" charset="-122"/>
                <a:cs typeface="+mn-ea"/>
              </a:rPr>
              <a:t>医学院校教育</a:t>
            </a:r>
            <a:endParaRPr lang="en-US" altLang="zh-CN" sz="1350">
              <a:solidFill>
                <a:sysClr val="window" lastClr="FFFFFF"/>
              </a:solidFill>
              <a:latin typeface="Arial" panose="020B0604020202020204" pitchFamily="34" charset="0"/>
              <a:ea typeface="黑体" panose="02010609060101010101" pitchFamily="49" charset="-122"/>
              <a:cs typeface="+mn-ea"/>
            </a:endParaRPr>
          </a:p>
        </p:txBody>
      </p:sp>
      <p:sp>
        <p:nvSpPr>
          <p:cNvPr id="10" name="矩形 9"/>
          <p:cNvSpPr/>
          <p:nvPr>
            <p:custDataLst>
              <p:tags r:id="rId6"/>
            </p:custDataLst>
          </p:nvPr>
        </p:nvSpPr>
        <p:spPr>
          <a:xfrm>
            <a:off x="3408022" y="5195043"/>
            <a:ext cx="2135152" cy="600486"/>
          </a:xfrm>
          <a:prstGeom prst="rect">
            <a:avLst/>
          </a:prstGeom>
          <a:solidFill>
            <a:srgbClr val="15AA96"/>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rtlCol="0" anchor="ctr">
            <a:normAutofit/>
          </a:bodyPr>
          <a:p>
            <a:pPr algn="ctr"/>
            <a:r>
              <a:rPr lang="en-US" altLang="zh-CN" sz="1350">
                <a:solidFill>
                  <a:sysClr val="window" lastClr="FFFFFF"/>
                </a:solidFill>
                <a:latin typeface="Arial" panose="020B0604020202020204" pitchFamily="34" charset="0"/>
                <a:ea typeface="黑体" panose="02010609060101010101" pitchFamily="49" charset="-122"/>
                <a:cs typeface="+mn-ea"/>
              </a:rPr>
              <a:t>毕业后医学教育</a:t>
            </a:r>
            <a:endParaRPr lang="en-US" altLang="zh-CN" sz="1350">
              <a:solidFill>
                <a:sysClr val="window" lastClr="FFFFFF"/>
              </a:solidFill>
              <a:latin typeface="Arial" panose="020B0604020202020204" pitchFamily="34" charset="0"/>
              <a:ea typeface="黑体" panose="02010609060101010101" pitchFamily="49" charset="-122"/>
              <a:cs typeface="+mn-ea"/>
            </a:endParaRPr>
          </a:p>
        </p:txBody>
      </p:sp>
      <p:sp>
        <p:nvSpPr>
          <p:cNvPr id="11" name="矩形 10"/>
          <p:cNvSpPr/>
          <p:nvPr>
            <p:custDataLst>
              <p:tags r:id="rId7"/>
            </p:custDataLst>
          </p:nvPr>
        </p:nvSpPr>
        <p:spPr>
          <a:xfrm>
            <a:off x="5543176" y="4594557"/>
            <a:ext cx="2135152" cy="600486"/>
          </a:xfrm>
          <a:prstGeom prst="rect">
            <a:avLst/>
          </a:prstGeom>
          <a:solidFill>
            <a:srgbClr val="8DB545"/>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rtlCol="0" anchor="ctr">
            <a:normAutofit/>
          </a:bodyPr>
          <a:p>
            <a:pPr algn="ctr"/>
            <a:r>
              <a:rPr lang="en-US" altLang="zh-CN" sz="1350">
                <a:solidFill>
                  <a:sysClr val="window" lastClr="FFFFFF"/>
                </a:solidFill>
                <a:latin typeface="Arial" panose="020B0604020202020204" pitchFamily="34" charset="0"/>
                <a:ea typeface="黑体" panose="02010609060101010101" pitchFamily="49" charset="-122"/>
                <a:cs typeface="+mn-ea"/>
              </a:rPr>
              <a:t>继续医学教育</a:t>
            </a:r>
            <a:endParaRPr lang="en-US" altLang="zh-CN" sz="1350">
              <a:solidFill>
                <a:sysClr val="window" lastClr="FFFFFF"/>
              </a:solidFill>
              <a:latin typeface="Arial" panose="020B0604020202020204" pitchFamily="34" charset="0"/>
              <a:ea typeface="黑体" panose="02010609060101010101" pitchFamily="49" charset="-122"/>
              <a:cs typeface="+mn-ea"/>
            </a:endParaRPr>
          </a:p>
        </p:txBody>
      </p:sp>
      <p:sp>
        <p:nvSpPr>
          <p:cNvPr id="12" name="直角三角形 11"/>
          <p:cNvSpPr/>
          <p:nvPr>
            <p:custDataLst>
              <p:tags r:id="rId8"/>
            </p:custDataLst>
          </p:nvPr>
        </p:nvSpPr>
        <p:spPr>
          <a:xfrm flipV="1">
            <a:off x="5543174" y="5195043"/>
            <a:ext cx="601020" cy="600486"/>
          </a:xfrm>
          <a:prstGeom prst="rtTriangle">
            <a:avLst/>
          </a:prstGeom>
          <a:solidFill>
            <a:srgbClr val="15AA96">
              <a:lumMod val="75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5000" lnSpcReduction="20000"/>
          </a:bodyPr>
          <a:p>
            <a:pPr algn="ctr"/>
            <a:endParaRPr lang="zh-CN" altLang="en-US" sz="1350">
              <a:solidFill>
                <a:sysClr val="window" lastClr="FFFFFF"/>
              </a:solidFill>
            </a:endParaRPr>
          </a:p>
        </p:txBody>
      </p:sp>
      <p:sp>
        <p:nvSpPr>
          <p:cNvPr id="13" name="直角三角形 12"/>
          <p:cNvSpPr/>
          <p:nvPr>
            <p:custDataLst>
              <p:tags r:id="rId9"/>
            </p:custDataLst>
          </p:nvPr>
        </p:nvSpPr>
        <p:spPr>
          <a:xfrm flipV="1">
            <a:off x="3408016" y="5795532"/>
            <a:ext cx="601020" cy="600486"/>
          </a:xfrm>
          <a:prstGeom prst="rtTriangle">
            <a:avLst/>
          </a:prstGeom>
          <a:solidFill>
            <a:srgbClr val="3069B4">
              <a:lumMod val="75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5000" lnSpcReduction="20000"/>
          </a:bodyPr>
          <a:p>
            <a:pPr algn="ctr"/>
            <a:endParaRPr lang="zh-CN" altLang="en-US" sz="1350">
              <a:solidFill>
                <a:sysClr val="window" lastClr="FFFFFF"/>
              </a:solidFill>
            </a:endParaRPr>
          </a:p>
        </p:txBody>
      </p:sp>
      <p:sp>
        <p:nvSpPr>
          <p:cNvPr id="14" name="文本框 13"/>
          <p:cNvSpPr txBox="1"/>
          <p:nvPr>
            <p:custDataLst>
              <p:tags r:id="rId10"/>
            </p:custDataLst>
          </p:nvPr>
        </p:nvSpPr>
        <p:spPr>
          <a:xfrm>
            <a:off x="1290320" y="3712845"/>
            <a:ext cx="1877695" cy="1205230"/>
          </a:xfrm>
          <a:prstGeom prst="rect">
            <a:avLst/>
          </a:prstGeom>
          <a:noFill/>
        </p:spPr>
        <p:txBody>
          <a:bodyPr wrap="square" rtlCol="0">
            <a:normAutofit/>
          </a:bodyPr>
          <a:p>
            <a:pPr algn="ctr"/>
            <a:r>
              <a:rPr lang="en-US" altLang="zh-CN" sz="1000"/>
              <a:t>医学生通过全科医学课程学习和社区卫生实践，了解全科医学知识和全科医学服务理念，为以后专业发展做准备。</a:t>
            </a:r>
            <a:endParaRPr lang="en-US" altLang="zh-CN" sz="1000"/>
          </a:p>
        </p:txBody>
      </p:sp>
      <p:sp>
        <p:nvSpPr>
          <p:cNvPr id="15" name="文本框 14"/>
          <p:cNvSpPr txBox="1"/>
          <p:nvPr>
            <p:custDataLst>
              <p:tags r:id="rId11"/>
            </p:custDataLst>
          </p:nvPr>
        </p:nvSpPr>
        <p:spPr>
          <a:xfrm>
            <a:off x="3374390" y="3169920"/>
            <a:ext cx="2101850" cy="1302385"/>
          </a:xfrm>
          <a:prstGeom prst="rect">
            <a:avLst/>
          </a:prstGeom>
          <a:noFill/>
        </p:spPr>
        <p:txBody>
          <a:bodyPr wrap="square" rtlCol="0">
            <a:normAutofit fontScale="70000"/>
          </a:bodyPr>
          <a:p>
            <a:pPr algn="ctr"/>
            <a:r>
              <a:rPr lang="en-US" altLang="zh-CN" sz="1350"/>
              <a:t>主要指全科住院医师规范化培训，是全科医学教育核心。</a:t>
            </a:r>
            <a:endParaRPr lang="en-US" altLang="zh-CN" sz="1350"/>
          </a:p>
          <a:p>
            <a:pPr algn="ctr"/>
            <a:r>
              <a:rPr lang="en-US" altLang="zh-CN" sz="1350"/>
              <a:t>受训者通过参加导师指导下的临床实践，掌握常见病的诊断、治疗和预防能力，以及社区卫生服务能力，成为能独立工作的全科医师。</a:t>
            </a:r>
            <a:endParaRPr lang="en-US" altLang="zh-CN" sz="1350"/>
          </a:p>
        </p:txBody>
      </p:sp>
      <p:sp>
        <p:nvSpPr>
          <p:cNvPr id="16" name="文本框 15"/>
          <p:cNvSpPr txBox="1"/>
          <p:nvPr>
            <p:custDataLst>
              <p:tags r:id="rId12"/>
            </p:custDataLst>
          </p:nvPr>
        </p:nvSpPr>
        <p:spPr>
          <a:xfrm>
            <a:off x="5599982" y="2462178"/>
            <a:ext cx="2079145" cy="1228300"/>
          </a:xfrm>
          <a:prstGeom prst="rect">
            <a:avLst/>
          </a:prstGeom>
          <a:noFill/>
        </p:spPr>
        <p:txBody>
          <a:bodyPr wrap="square" rtlCol="0">
            <a:normAutofit/>
          </a:bodyPr>
          <a:p>
            <a:pPr algn="ctr"/>
            <a:r>
              <a:rPr lang="en-US" altLang="zh-CN" sz="1000"/>
              <a:t>已经取得全科医师资格人员，在做好日常工作同时不断更新知识，提高能力以适应学科的发展和实际工作需要。</a:t>
            </a:r>
            <a:endParaRPr lang="en-US" altLang="zh-CN" sz="1000"/>
          </a:p>
          <a:p>
            <a:pPr algn="ctr"/>
            <a:r>
              <a:rPr lang="en-US" altLang="zh-CN" sz="1000"/>
              <a:t>贯穿全科医师的整个职业生涯。</a:t>
            </a:r>
            <a:endParaRPr lang="en-US" altLang="zh-CN" sz="1000"/>
          </a:p>
        </p:txBody>
      </p:sp>
      <p:sp>
        <p:nvSpPr>
          <p:cNvPr id="17" name="KSO_Shape"/>
          <p:cNvSpPr/>
          <p:nvPr>
            <p:custDataLst>
              <p:tags r:id="rId13"/>
            </p:custDataLst>
          </p:nvPr>
        </p:nvSpPr>
        <p:spPr bwMode="auto">
          <a:xfrm>
            <a:off x="2030301" y="3064898"/>
            <a:ext cx="581780" cy="481855"/>
          </a:xfrm>
          <a:custGeom>
            <a:avLst/>
            <a:gdLst>
              <a:gd name="T0" fmla="*/ 175713297 w 4097"/>
              <a:gd name="T1" fmla="*/ 71089403 h 3497"/>
              <a:gd name="T2" fmla="*/ 33597902 w 4097"/>
              <a:gd name="T3" fmla="*/ 71089403 h 3497"/>
              <a:gd name="T4" fmla="*/ 423256757 w 4097"/>
              <a:gd name="T5" fmla="*/ 139474091 h 3497"/>
              <a:gd name="T6" fmla="*/ 372859684 w 4097"/>
              <a:gd name="T7" fmla="*/ 216358747 h 3497"/>
              <a:gd name="T8" fmla="*/ 297747197 w 4097"/>
              <a:gd name="T9" fmla="*/ 139474091 h 3497"/>
              <a:gd name="T10" fmla="*/ 502231138 w 4097"/>
              <a:gd name="T11" fmla="*/ 428853992 h 3497"/>
              <a:gd name="T12" fmla="*/ 423256757 w 4097"/>
              <a:gd name="T13" fmla="*/ 139474091 h 3497"/>
              <a:gd name="T14" fmla="*/ 254687678 w 4097"/>
              <a:gd name="T15" fmla="*/ 98906881 h 3497"/>
              <a:gd name="T16" fmla="*/ 254687678 w 4097"/>
              <a:gd name="T17" fmla="*/ 327242836 h 3497"/>
              <a:gd name="T18" fmla="*/ 184402447 w 4097"/>
              <a:gd name="T19" fmla="*/ 160916703 h 3497"/>
              <a:gd name="T20" fmla="*/ 0 w 4097"/>
              <a:gd name="T21" fmla="*/ 369934708 h 3497"/>
              <a:gd name="T22" fmla="*/ 19116131 w 4097"/>
              <a:gd name="T23" fmla="*/ 675348230 h 3497"/>
              <a:gd name="T24" fmla="*/ 90752959 w 4097"/>
              <a:gd name="T25" fmla="*/ 548044259 h 3497"/>
              <a:gd name="T26" fmla="*/ 143080758 w 4097"/>
              <a:gd name="T27" fmla="*/ 528147135 h 3497"/>
              <a:gd name="T28" fmla="*/ 194249858 w 4097"/>
              <a:gd name="T29" fmla="*/ 674961968 h 3497"/>
              <a:gd name="T30" fmla="*/ 135936541 w 4097"/>
              <a:gd name="T31" fmla="*/ 385582067 h 3497"/>
              <a:gd name="T32" fmla="*/ 165865446 w 4097"/>
              <a:gd name="T33" fmla="*/ 356992065 h 3497"/>
              <a:gd name="T34" fmla="*/ 254687678 w 4097"/>
              <a:gd name="T35" fmla="*/ 455319332 h 3497"/>
              <a:gd name="T36" fmla="*/ 271293512 w 4097"/>
              <a:gd name="T37" fmla="*/ 471739216 h 3497"/>
              <a:gd name="T38" fmla="*/ 542780360 w 4097"/>
              <a:gd name="T39" fmla="*/ 471739216 h 3497"/>
              <a:gd name="T40" fmla="*/ 542780360 w 4097"/>
              <a:gd name="T41" fmla="*/ 379980165 h 3497"/>
              <a:gd name="T42" fmla="*/ 631988386 w 4097"/>
              <a:gd name="T43" fmla="*/ 286096012 h 3497"/>
              <a:gd name="T44" fmla="*/ 566337515 w 4097"/>
              <a:gd name="T45" fmla="*/ 506124911 h 3497"/>
              <a:gd name="T46" fmla="*/ 646277260 w 4097"/>
              <a:gd name="T47" fmla="*/ 668973364 h 3497"/>
              <a:gd name="T48" fmla="*/ 703239419 w 4097"/>
              <a:gd name="T49" fmla="*/ 468648678 h 3497"/>
              <a:gd name="T50" fmla="*/ 791095848 w 4097"/>
              <a:gd name="T51" fmla="*/ 669166715 h 3497"/>
              <a:gd name="T52" fmla="*/ 763483903 w 4097"/>
              <a:gd name="T53" fmla="*/ 170189195 h 3497"/>
              <a:gd name="T54" fmla="*/ 577536523 w 4097"/>
              <a:gd name="T55" fmla="*/ 289572813 h 3497"/>
              <a:gd name="T56" fmla="*/ 542780360 w 4097"/>
              <a:gd name="T57" fmla="*/ 115520115 h 3497"/>
              <a:gd name="T58" fmla="*/ 526367423 w 4097"/>
              <a:gd name="T59" fmla="*/ 98906881 h 3497"/>
              <a:gd name="T60" fmla="*/ 674082541 w 4097"/>
              <a:gd name="T61" fmla="*/ 15261096 h 3497"/>
              <a:gd name="T62" fmla="*/ 674082541 w 4097"/>
              <a:gd name="T63" fmla="*/ 153383050 h 3497"/>
              <a:gd name="T64" fmla="*/ 674082541 w 4097"/>
              <a:gd name="T65" fmla="*/ 15261096 h 34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97" h="3497">
                <a:moveTo>
                  <a:pt x="542" y="0"/>
                </a:moveTo>
                <a:cubicBezTo>
                  <a:pt x="745" y="0"/>
                  <a:pt x="910" y="165"/>
                  <a:pt x="910" y="368"/>
                </a:cubicBezTo>
                <a:cubicBezTo>
                  <a:pt x="910" y="571"/>
                  <a:pt x="745" y="736"/>
                  <a:pt x="542" y="736"/>
                </a:cubicBezTo>
                <a:cubicBezTo>
                  <a:pt x="339" y="736"/>
                  <a:pt x="174" y="571"/>
                  <a:pt x="174" y="368"/>
                </a:cubicBezTo>
                <a:cubicBezTo>
                  <a:pt x="174" y="165"/>
                  <a:pt x="339" y="0"/>
                  <a:pt x="542" y="0"/>
                </a:cubicBezTo>
                <a:close/>
                <a:moveTo>
                  <a:pt x="2192" y="722"/>
                </a:moveTo>
                <a:cubicBezTo>
                  <a:pt x="2192" y="1120"/>
                  <a:pt x="2192" y="1120"/>
                  <a:pt x="2192" y="1120"/>
                </a:cubicBezTo>
                <a:cubicBezTo>
                  <a:pt x="1931" y="1120"/>
                  <a:pt x="1931" y="1120"/>
                  <a:pt x="1931" y="1120"/>
                </a:cubicBezTo>
                <a:cubicBezTo>
                  <a:pt x="1931" y="722"/>
                  <a:pt x="1931" y="722"/>
                  <a:pt x="1931" y="722"/>
                </a:cubicBezTo>
                <a:cubicBezTo>
                  <a:pt x="1542" y="722"/>
                  <a:pt x="1542" y="722"/>
                  <a:pt x="1542" y="722"/>
                </a:cubicBezTo>
                <a:cubicBezTo>
                  <a:pt x="1542" y="2220"/>
                  <a:pt x="1542" y="2220"/>
                  <a:pt x="1542" y="2220"/>
                </a:cubicBezTo>
                <a:cubicBezTo>
                  <a:pt x="2601" y="2220"/>
                  <a:pt x="2601" y="2220"/>
                  <a:pt x="2601" y="2220"/>
                </a:cubicBezTo>
                <a:cubicBezTo>
                  <a:pt x="2601" y="722"/>
                  <a:pt x="2601" y="722"/>
                  <a:pt x="2601" y="722"/>
                </a:cubicBezTo>
                <a:cubicBezTo>
                  <a:pt x="2192" y="722"/>
                  <a:pt x="2192" y="722"/>
                  <a:pt x="2192" y="722"/>
                </a:cubicBezTo>
                <a:close/>
                <a:moveTo>
                  <a:pt x="1405" y="512"/>
                </a:moveTo>
                <a:cubicBezTo>
                  <a:pt x="1319" y="512"/>
                  <a:pt x="1319" y="512"/>
                  <a:pt x="1319" y="512"/>
                </a:cubicBezTo>
                <a:cubicBezTo>
                  <a:pt x="1319" y="598"/>
                  <a:pt x="1319" y="598"/>
                  <a:pt x="1319" y="598"/>
                </a:cubicBezTo>
                <a:cubicBezTo>
                  <a:pt x="1319" y="1694"/>
                  <a:pt x="1319" y="1694"/>
                  <a:pt x="1319" y="1694"/>
                </a:cubicBezTo>
                <a:cubicBezTo>
                  <a:pt x="1107" y="1550"/>
                  <a:pt x="1107" y="1550"/>
                  <a:pt x="1107" y="1550"/>
                </a:cubicBezTo>
                <a:cubicBezTo>
                  <a:pt x="955" y="833"/>
                  <a:pt x="955" y="833"/>
                  <a:pt x="955" y="833"/>
                </a:cubicBezTo>
                <a:cubicBezTo>
                  <a:pt x="67" y="825"/>
                  <a:pt x="67" y="825"/>
                  <a:pt x="67" y="825"/>
                </a:cubicBezTo>
                <a:cubicBezTo>
                  <a:pt x="0" y="1915"/>
                  <a:pt x="0" y="1915"/>
                  <a:pt x="0" y="1915"/>
                </a:cubicBezTo>
                <a:cubicBezTo>
                  <a:pt x="89" y="2707"/>
                  <a:pt x="89" y="2707"/>
                  <a:pt x="89" y="2707"/>
                </a:cubicBezTo>
                <a:cubicBezTo>
                  <a:pt x="99" y="3496"/>
                  <a:pt x="99" y="3496"/>
                  <a:pt x="99" y="3496"/>
                </a:cubicBezTo>
                <a:cubicBezTo>
                  <a:pt x="314" y="3494"/>
                  <a:pt x="314" y="3494"/>
                  <a:pt x="314" y="3494"/>
                </a:cubicBezTo>
                <a:cubicBezTo>
                  <a:pt x="470" y="2837"/>
                  <a:pt x="470" y="2837"/>
                  <a:pt x="470" y="2837"/>
                </a:cubicBezTo>
                <a:cubicBezTo>
                  <a:pt x="455" y="2345"/>
                  <a:pt x="455" y="2345"/>
                  <a:pt x="455" y="2345"/>
                </a:cubicBezTo>
                <a:cubicBezTo>
                  <a:pt x="741" y="2734"/>
                  <a:pt x="741" y="2734"/>
                  <a:pt x="741" y="2734"/>
                </a:cubicBezTo>
                <a:cubicBezTo>
                  <a:pt x="782" y="3497"/>
                  <a:pt x="782" y="3497"/>
                  <a:pt x="782" y="3497"/>
                </a:cubicBezTo>
                <a:cubicBezTo>
                  <a:pt x="1006" y="3494"/>
                  <a:pt x="1006" y="3494"/>
                  <a:pt x="1006" y="3494"/>
                </a:cubicBezTo>
                <a:cubicBezTo>
                  <a:pt x="1116" y="2612"/>
                  <a:pt x="1116" y="2612"/>
                  <a:pt x="1116" y="2612"/>
                </a:cubicBezTo>
                <a:cubicBezTo>
                  <a:pt x="704" y="1996"/>
                  <a:pt x="704" y="1996"/>
                  <a:pt x="704" y="1996"/>
                </a:cubicBezTo>
                <a:cubicBezTo>
                  <a:pt x="767" y="1441"/>
                  <a:pt x="767" y="1441"/>
                  <a:pt x="767" y="1441"/>
                </a:cubicBezTo>
                <a:cubicBezTo>
                  <a:pt x="859" y="1848"/>
                  <a:pt x="859" y="1848"/>
                  <a:pt x="859" y="1848"/>
                </a:cubicBezTo>
                <a:cubicBezTo>
                  <a:pt x="1319" y="1954"/>
                  <a:pt x="1319" y="1954"/>
                  <a:pt x="1319" y="1954"/>
                </a:cubicBezTo>
                <a:cubicBezTo>
                  <a:pt x="1319" y="2357"/>
                  <a:pt x="1319" y="2357"/>
                  <a:pt x="1319" y="2357"/>
                </a:cubicBezTo>
                <a:cubicBezTo>
                  <a:pt x="1319" y="2442"/>
                  <a:pt x="1319" y="2442"/>
                  <a:pt x="1319" y="2442"/>
                </a:cubicBezTo>
                <a:cubicBezTo>
                  <a:pt x="1405" y="2442"/>
                  <a:pt x="1405" y="2442"/>
                  <a:pt x="1405" y="2442"/>
                </a:cubicBezTo>
                <a:cubicBezTo>
                  <a:pt x="2726" y="2442"/>
                  <a:pt x="2726" y="2442"/>
                  <a:pt x="2726" y="2442"/>
                </a:cubicBezTo>
                <a:cubicBezTo>
                  <a:pt x="2811" y="2442"/>
                  <a:pt x="2811" y="2442"/>
                  <a:pt x="2811" y="2442"/>
                </a:cubicBezTo>
                <a:cubicBezTo>
                  <a:pt x="2811" y="2357"/>
                  <a:pt x="2811" y="2357"/>
                  <a:pt x="2811" y="2357"/>
                </a:cubicBezTo>
                <a:cubicBezTo>
                  <a:pt x="2811" y="1967"/>
                  <a:pt x="2811" y="1967"/>
                  <a:pt x="2811" y="1967"/>
                </a:cubicBezTo>
                <a:cubicBezTo>
                  <a:pt x="3165" y="1735"/>
                  <a:pt x="3165" y="1735"/>
                  <a:pt x="3165" y="1735"/>
                </a:cubicBezTo>
                <a:cubicBezTo>
                  <a:pt x="3273" y="1481"/>
                  <a:pt x="3273" y="1481"/>
                  <a:pt x="3273" y="1481"/>
                </a:cubicBezTo>
                <a:cubicBezTo>
                  <a:pt x="3392" y="2054"/>
                  <a:pt x="3392" y="2054"/>
                  <a:pt x="3392" y="2054"/>
                </a:cubicBezTo>
                <a:cubicBezTo>
                  <a:pt x="2933" y="2620"/>
                  <a:pt x="2933" y="2620"/>
                  <a:pt x="2933" y="2620"/>
                </a:cubicBezTo>
                <a:cubicBezTo>
                  <a:pt x="3130" y="3459"/>
                  <a:pt x="3130" y="3459"/>
                  <a:pt x="3130" y="3459"/>
                </a:cubicBezTo>
                <a:cubicBezTo>
                  <a:pt x="3347" y="3463"/>
                  <a:pt x="3347" y="3463"/>
                  <a:pt x="3347" y="3463"/>
                </a:cubicBezTo>
                <a:cubicBezTo>
                  <a:pt x="3298" y="2738"/>
                  <a:pt x="3298" y="2738"/>
                  <a:pt x="3298" y="2738"/>
                </a:cubicBezTo>
                <a:cubicBezTo>
                  <a:pt x="3642" y="2426"/>
                  <a:pt x="3642" y="2426"/>
                  <a:pt x="3642" y="2426"/>
                </a:cubicBezTo>
                <a:cubicBezTo>
                  <a:pt x="3816" y="3461"/>
                  <a:pt x="3816" y="3461"/>
                  <a:pt x="3816" y="3461"/>
                </a:cubicBezTo>
                <a:cubicBezTo>
                  <a:pt x="4097" y="3464"/>
                  <a:pt x="4097" y="3464"/>
                  <a:pt x="4097" y="3464"/>
                </a:cubicBezTo>
                <a:cubicBezTo>
                  <a:pt x="4048" y="2263"/>
                  <a:pt x="4048" y="2263"/>
                  <a:pt x="4048" y="2263"/>
                </a:cubicBezTo>
                <a:cubicBezTo>
                  <a:pt x="3954" y="881"/>
                  <a:pt x="3954" y="881"/>
                  <a:pt x="3954" y="881"/>
                </a:cubicBezTo>
                <a:cubicBezTo>
                  <a:pt x="3090" y="888"/>
                  <a:pt x="3090" y="888"/>
                  <a:pt x="3090" y="888"/>
                </a:cubicBezTo>
                <a:cubicBezTo>
                  <a:pt x="2991" y="1499"/>
                  <a:pt x="2991" y="1499"/>
                  <a:pt x="2991" y="1499"/>
                </a:cubicBezTo>
                <a:cubicBezTo>
                  <a:pt x="2811" y="1700"/>
                  <a:pt x="2811" y="1700"/>
                  <a:pt x="2811" y="1700"/>
                </a:cubicBezTo>
                <a:cubicBezTo>
                  <a:pt x="2811" y="598"/>
                  <a:pt x="2811" y="598"/>
                  <a:pt x="2811" y="598"/>
                </a:cubicBezTo>
                <a:cubicBezTo>
                  <a:pt x="2811" y="512"/>
                  <a:pt x="2811" y="512"/>
                  <a:pt x="2811" y="512"/>
                </a:cubicBezTo>
                <a:cubicBezTo>
                  <a:pt x="2726" y="512"/>
                  <a:pt x="2726" y="512"/>
                  <a:pt x="2726" y="512"/>
                </a:cubicBezTo>
                <a:cubicBezTo>
                  <a:pt x="1405" y="512"/>
                  <a:pt x="1405" y="512"/>
                  <a:pt x="1405" y="512"/>
                </a:cubicBezTo>
                <a:close/>
                <a:moveTo>
                  <a:pt x="3491" y="79"/>
                </a:moveTo>
                <a:cubicBezTo>
                  <a:pt x="3689" y="79"/>
                  <a:pt x="3849" y="239"/>
                  <a:pt x="3849" y="437"/>
                </a:cubicBezTo>
                <a:cubicBezTo>
                  <a:pt x="3849" y="634"/>
                  <a:pt x="3689" y="794"/>
                  <a:pt x="3491" y="794"/>
                </a:cubicBezTo>
                <a:cubicBezTo>
                  <a:pt x="3294" y="794"/>
                  <a:pt x="3134" y="634"/>
                  <a:pt x="3134" y="437"/>
                </a:cubicBezTo>
                <a:cubicBezTo>
                  <a:pt x="3134" y="239"/>
                  <a:pt x="3294" y="79"/>
                  <a:pt x="3491" y="79"/>
                </a:cubicBezTo>
                <a:close/>
              </a:path>
            </a:pathLst>
          </a:custGeom>
          <a:solidFill>
            <a:srgbClr val="3069B4"/>
          </a:solidFill>
          <a:ln>
            <a:noFill/>
          </a:ln>
          <a:extLst>
            <a:ext uri="{91240B29-F687-4F45-9708-019B960494DF}">
              <a14:hiddenLine xmlns:a14="http://schemas.microsoft.com/office/drawing/2010/main" w="9525">
                <a:solidFill>
                  <a:srgbClr val="000000"/>
                </a:solidFill>
                <a:round/>
              </a14:hiddenLine>
            </a:ext>
          </a:extLst>
        </p:spPr>
        <p:txBody>
          <a:bodyPr anchor="ctr" anchorCtr="1">
            <a:normAutofit/>
          </a:bodyPr>
          <a:p>
            <a:endParaRPr lang="zh-CN" altLang="en-US" sz="1350"/>
          </a:p>
        </p:txBody>
      </p:sp>
      <p:sp>
        <p:nvSpPr>
          <p:cNvPr id="18" name="KSO_Shape"/>
          <p:cNvSpPr/>
          <p:nvPr>
            <p:custDataLst>
              <p:tags r:id="rId14"/>
            </p:custDataLst>
          </p:nvPr>
        </p:nvSpPr>
        <p:spPr bwMode="auto">
          <a:xfrm>
            <a:off x="4273406" y="2575959"/>
            <a:ext cx="405350" cy="366942"/>
          </a:xfrm>
          <a:custGeom>
            <a:avLst/>
            <a:gdLst>
              <a:gd name="T0" fmla="*/ 0 w 8970958"/>
              <a:gd name="T1" fmla="*/ 599920 h 8375651"/>
              <a:gd name="T2" fmla="*/ 300757 w 8970958"/>
              <a:gd name="T3" fmla="*/ 599920 h 8375651"/>
              <a:gd name="T4" fmla="*/ 300757 w 8970958"/>
              <a:gd name="T5" fmla="*/ 1680923 h 8375651"/>
              <a:gd name="T6" fmla="*/ 0 w 8970958"/>
              <a:gd name="T7" fmla="*/ 1680923 h 8375651"/>
              <a:gd name="T8" fmla="*/ 982536 w 8970958"/>
              <a:gd name="T9" fmla="*/ 0 h 8375651"/>
              <a:gd name="T10" fmla="*/ 1076703 w 8970958"/>
              <a:gd name="T11" fmla="*/ 47488 h 8375651"/>
              <a:gd name="T12" fmla="*/ 1124163 w 8970958"/>
              <a:gd name="T13" fmla="*/ 600007 h 8375651"/>
              <a:gd name="T14" fmla="*/ 1593490 w 8970958"/>
              <a:gd name="T15" fmla="*/ 600007 h 8375651"/>
              <a:gd name="T16" fmla="*/ 1751690 w 8970958"/>
              <a:gd name="T17" fmla="*/ 654279 h 8375651"/>
              <a:gd name="T18" fmla="*/ 1799150 w 8970958"/>
              <a:gd name="T19" fmla="*/ 828401 h 8375651"/>
              <a:gd name="T20" fmla="*/ 1789357 w 8970958"/>
              <a:gd name="T21" fmla="*/ 957297 h 8375651"/>
              <a:gd name="T22" fmla="*/ 1170117 w 8970958"/>
              <a:gd name="T23" fmla="*/ 1680923 h 8375651"/>
              <a:gd name="T24" fmla="*/ 750510 w 8970958"/>
              <a:gd name="T25" fmla="*/ 1570872 h 8375651"/>
              <a:gd name="T26" fmla="*/ 487596 w 8970958"/>
              <a:gd name="T27" fmla="*/ 1498509 h 8375651"/>
              <a:gd name="T28" fmla="*/ 420550 w 8970958"/>
              <a:gd name="T29" fmla="*/ 1498509 h 8375651"/>
              <a:gd name="T30" fmla="*/ 420550 w 8970958"/>
              <a:gd name="T31" fmla="*/ 618097 h 8375651"/>
              <a:gd name="T32" fmla="*/ 840910 w 8970958"/>
              <a:gd name="T33" fmla="*/ 186183 h 8375651"/>
              <a:gd name="T34" fmla="*/ 982536 w 8970958"/>
              <a:gd name="T35" fmla="*/ 0 h 83756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70958" h="8375651">
                <a:moveTo>
                  <a:pt x="0" y="2989262"/>
                </a:moveTo>
                <a:lnTo>
                  <a:pt x="1498600" y="2989262"/>
                </a:lnTo>
                <a:lnTo>
                  <a:pt x="1498600" y="8375650"/>
                </a:lnTo>
                <a:lnTo>
                  <a:pt x="0" y="8375650"/>
                </a:lnTo>
                <a:lnTo>
                  <a:pt x="0" y="2989262"/>
                </a:lnTo>
                <a:close/>
                <a:moveTo>
                  <a:pt x="4895750" y="0"/>
                </a:moveTo>
                <a:cubicBezTo>
                  <a:pt x="5094695" y="11268"/>
                  <a:pt x="5244843" y="93898"/>
                  <a:pt x="5364961" y="236622"/>
                </a:cubicBezTo>
                <a:cubicBezTo>
                  <a:pt x="5751590" y="691085"/>
                  <a:pt x="5717807" y="1686398"/>
                  <a:pt x="5601443" y="2989694"/>
                </a:cubicBezTo>
                <a:cubicBezTo>
                  <a:pt x="5601443" y="2989694"/>
                  <a:pt x="5601443" y="2989694"/>
                  <a:pt x="7939989" y="2989694"/>
                </a:cubicBezTo>
                <a:cubicBezTo>
                  <a:pt x="8138935" y="2989694"/>
                  <a:pt x="8499289" y="3008474"/>
                  <a:pt x="8728264" y="3260119"/>
                </a:cubicBezTo>
                <a:cubicBezTo>
                  <a:pt x="8915948" y="3462937"/>
                  <a:pt x="8994775" y="3770921"/>
                  <a:pt x="8964746" y="4127731"/>
                </a:cubicBezTo>
                <a:cubicBezTo>
                  <a:pt x="8964746" y="4127731"/>
                  <a:pt x="8964746" y="4127731"/>
                  <a:pt x="8915948" y="4769990"/>
                </a:cubicBezTo>
                <a:cubicBezTo>
                  <a:pt x="8690727" y="7680810"/>
                  <a:pt x="8638175" y="8375651"/>
                  <a:pt x="5830418" y="8375651"/>
                </a:cubicBezTo>
                <a:cubicBezTo>
                  <a:pt x="4580440" y="8375651"/>
                  <a:pt x="4133752" y="8078935"/>
                  <a:pt x="3739615" y="7827290"/>
                </a:cubicBezTo>
                <a:cubicBezTo>
                  <a:pt x="3420551" y="7624472"/>
                  <a:pt x="3169054" y="7466724"/>
                  <a:pt x="2429578" y="7466724"/>
                </a:cubicBezTo>
                <a:cubicBezTo>
                  <a:pt x="2429578" y="7466724"/>
                  <a:pt x="2429578" y="7466724"/>
                  <a:pt x="2095500" y="7466724"/>
                </a:cubicBezTo>
                <a:cubicBezTo>
                  <a:pt x="2095500" y="7466724"/>
                  <a:pt x="2095500" y="7466724"/>
                  <a:pt x="2095500" y="3079836"/>
                </a:cubicBezTo>
                <a:cubicBezTo>
                  <a:pt x="3889762" y="2662932"/>
                  <a:pt x="4043663" y="1660107"/>
                  <a:pt x="4190057" y="927707"/>
                </a:cubicBezTo>
                <a:cubicBezTo>
                  <a:pt x="4276392" y="492023"/>
                  <a:pt x="4377741" y="0"/>
                  <a:pt x="4895750" y="0"/>
                </a:cubicBezTo>
                <a:close/>
              </a:path>
            </a:pathLst>
          </a:custGeom>
          <a:solidFill>
            <a:srgbClr val="15AA96"/>
          </a:solidFill>
          <a:ln>
            <a:noFill/>
          </a:ln>
        </p:spPr>
        <p:txBody>
          <a:bodyPr anchor="ctr" anchorCtr="1">
            <a:normAutofit/>
          </a:bodyPr>
          <a:p>
            <a:endParaRPr lang="zh-CN" altLang="en-US" sz="1350"/>
          </a:p>
        </p:txBody>
      </p:sp>
      <p:sp>
        <p:nvSpPr>
          <p:cNvPr id="19" name="KSO_Shape"/>
          <p:cNvSpPr/>
          <p:nvPr>
            <p:custDataLst>
              <p:tags r:id="rId15"/>
            </p:custDataLst>
          </p:nvPr>
        </p:nvSpPr>
        <p:spPr bwMode="auto">
          <a:xfrm>
            <a:off x="6331468" y="2051821"/>
            <a:ext cx="558571" cy="299890"/>
          </a:xfrm>
          <a:custGeom>
            <a:avLst/>
            <a:gdLst>
              <a:gd name="T0" fmla="*/ 1660776 w 2546350"/>
              <a:gd name="T1" fmla="*/ 783048 h 1409701"/>
              <a:gd name="T2" fmla="*/ 1769836 w 2546350"/>
              <a:gd name="T3" fmla="*/ 861918 h 1409701"/>
              <a:gd name="T4" fmla="*/ 921682 w 2546350"/>
              <a:gd name="T5" fmla="*/ 1409701 h 1409701"/>
              <a:gd name="T6" fmla="*/ 729797 w 2546350"/>
              <a:gd name="T7" fmla="*/ 859878 h 1409701"/>
              <a:gd name="T8" fmla="*/ 850647 w 2546350"/>
              <a:gd name="T9" fmla="*/ 778742 h 1409701"/>
              <a:gd name="T10" fmla="*/ 591880 w 2546350"/>
              <a:gd name="T11" fmla="*/ 727368 h 1409701"/>
              <a:gd name="T12" fmla="*/ 778102 w 2546350"/>
              <a:gd name="T13" fmla="*/ 739045 h 1409701"/>
              <a:gd name="T14" fmla="*/ 684667 w 2546350"/>
              <a:gd name="T15" fmla="*/ 817014 h 1409701"/>
              <a:gd name="T16" fmla="*/ 0 w 2546350"/>
              <a:gd name="T17" fmla="*/ 1339155 h 1409701"/>
              <a:gd name="T18" fmla="*/ 77074 w 2546350"/>
              <a:gd name="T19" fmla="*/ 740308 h 1409701"/>
              <a:gd name="T20" fmla="*/ 449520 w 2546350"/>
              <a:gd name="T21" fmla="*/ 727368 h 1409701"/>
              <a:gd name="T22" fmla="*/ 2425273 w 2546350"/>
              <a:gd name="T23" fmla="*/ 707077 h 1409701"/>
              <a:gd name="T24" fmla="*/ 2545217 w 2546350"/>
              <a:gd name="T25" fmla="*/ 788440 h 1409701"/>
              <a:gd name="T26" fmla="*/ 2353389 w 2546350"/>
              <a:gd name="T27" fmla="*/ 1338263 h 1409701"/>
              <a:gd name="T28" fmla="*/ 1748292 w 2546350"/>
              <a:gd name="T29" fmla="*/ 761030 h 1409701"/>
              <a:gd name="T30" fmla="*/ 1751639 w 2546350"/>
              <a:gd name="T31" fmla="*/ 672628 h 1409701"/>
              <a:gd name="T32" fmla="*/ 1318533 w 2546350"/>
              <a:gd name="T33" fmla="*/ 82101 h 1409701"/>
              <a:gd name="T34" fmla="*/ 1428751 w 2546350"/>
              <a:gd name="T35" fmla="*/ 162185 h 1409701"/>
              <a:gd name="T36" fmla="*/ 1493838 w 2546350"/>
              <a:gd name="T37" fmla="*/ 298986 h 1409701"/>
              <a:gd name="T38" fmla="*/ 1524257 w 2546350"/>
              <a:gd name="T39" fmla="*/ 372145 h 1409701"/>
              <a:gd name="T40" fmla="*/ 1505392 w 2546350"/>
              <a:gd name="T41" fmla="*/ 463325 h 1409701"/>
              <a:gd name="T42" fmla="*/ 1460047 w 2546350"/>
              <a:gd name="T43" fmla="*/ 561245 h 1409701"/>
              <a:gd name="T44" fmla="*/ 1364570 w 2546350"/>
              <a:gd name="T45" fmla="*/ 665831 h 1409701"/>
              <a:gd name="T46" fmla="*/ 1235529 w 2546350"/>
              <a:gd name="T47" fmla="*/ 699861 h 1409701"/>
              <a:gd name="T48" fmla="*/ 1111250 w 2546350"/>
              <a:gd name="T49" fmla="*/ 650631 h 1409701"/>
              <a:gd name="T50" fmla="*/ 1024391 w 2546350"/>
              <a:gd name="T51" fmla="*/ 535155 h 1409701"/>
              <a:gd name="T52" fmla="*/ 983737 w 2546350"/>
              <a:gd name="T53" fmla="*/ 456120 h 1409701"/>
              <a:gd name="T54" fmla="*/ 981706 w 2546350"/>
              <a:gd name="T55" fmla="*/ 350306 h 1409701"/>
              <a:gd name="T56" fmla="*/ 1016227 w 2546350"/>
              <a:gd name="T57" fmla="*/ 255428 h 1409701"/>
              <a:gd name="T58" fmla="*/ 1096056 w 2546350"/>
              <a:gd name="T59" fmla="*/ 132465 h 1409701"/>
              <a:gd name="T60" fmla="*/ 1216252 w 2546350"/>
              <a:gd name="T61" fmla="*/ 72346 h 1409701"/>
              <a:gd name="T62" fmla="*/ 607408 w 2546350"/>
              <a:gd name="T63" fmla="*/ 33571 h 1409701"/>
              <a:gd name="T64" fmla="*/ 712589 w 2546350"/>
              <a:gd name="T65" fmla="*/ 123183 h 1409701"/>
              <a:gd name="T66" fmla="*/ 769261 w 2546350"/>
              <a:gd name="T67" fmla="*/ 265656 h 1409701"/>
              <a:gd name="T68" fmla="*/ 798064 w 2546350"/>
              <a:gd name="T69" fmla="*/ 332602 h 1409701"/>
              <a:gd name="T70" fmla="*/ 773361 w 2546350"/>
              <a:gd name="T71" fmla="*/ 407758 h 1409701"/>
              <a:gd name="T72" fmla="*/ 720523 w 2546350"/>
              <a:gd name="T73" fmla="*/ 523831 h 1409701"/>
              <a:gd name="T74" fmla="*/ 618969 w 2546350"/>
              <a:gd name="T75" fmla="*/ 619796 h 1409701"/>
              <a:gd name="T76" fmla="*/ 487264 w 2546350"/>
              <a:gd name="T77" fmla="*/ 642029 h 1409701"/>
              <a:gd name="T78" fmla="*/ 367575 w 2546350"/>
              <a:gd name="T79" fmla="*/ 581909 h 1409701"/>
              <a:gd name="T80" fmla="*/ 287555 w 2546350"/>
              <a:gd name="T81" fmla="*/ 458947 h 1409701"/>
              <a:gd name="T82" fmla="*/ 251422 w 2546350"/>
              <a:gd name="T83" fmla="*/ 393595 h 1409701"/>
              <a:gd name="T84" fmla="*/ 256812 w 2546350"/>
              <a:gd name="T85" fmla="*/ 287371 h 1409701"/>
              <a:gd name="T86" fmla="*/ 290275 w 2546350"/>
              <a:gd name="T87" fmla="*/ 192832 h 1409701"/>
              <a:gd name="T88" fmla="*/ 372335 w 2546350"/>
              <a:gd name="T89" fmla="*/ 72365 h 1409701"/>
              <a:gd name="T90" fmla="*/ 493838 w 2546350"/>
              <a:gd name="T91" fmla="*/ 15875 h 1409701"/>
              <a:gd name="T92" fmla="*/ 2131399 w 2546350"/>
              <a:gd name="T93" fmla="*/ 28121 h 1409701"/>
              <a:gd name="T94" fmla="*/ 2230687 w 2546350"/>
              <a:gd name="T95" fmla="*/ 126773 h 1409701"/>
              <a:gd name="T96" fmla="*/ 2278638 w 2546350"/>
              <a:gd name="T97" fmla="*/ 268548 h 1409701"/>
              <a:gd name="T98" fmla="*/ 2303010 w 2546350"/>
              <a:gd name="T99" fmla="*/ 342808 h 1409701"/>
              <a:gd name="T100" fmla="*/ 2271717 w 2546350"/>
              <a:gd name="T101" fmla="*/ 401411 h 1409701"/>
              <a:gd name="T102" fmla="*/ 2206659 w 2546350"/>
              <a:gd name="T103" fmla="*/ 537936 h 1409701"/>
              <a:gd name="T104" fmla="*/ 2096263 w 2546350"/>
              <a:gd name="T105" fmla="*/ 618218 h 1409701"/>
              <a:gd name="T106" fmla="*/ 1962972 w 2546350"/>
              <a:gd name="T107" fmla="*/ 620259 h 1409701"/>
              <a:gd name="T108" fmla="*/ 1850763 w 2546350"/>
              <a:gd name="T109" fmla="*/ 543152 h 1409701"/>
              <a:gd name="T110" fmla="*/ 1783438 w 2546350"/>
              <a:gd name="T111" fmla="*/ 408895 h 1409701"/>
              <a:gd name="T112" fmla="*/ 1749644 w 2546350"/>
              <a:gd name="T113" fmla="*/ 354290 h 1409701"/>
              <a:gd name="T114" fmla="*/ 1770632 w 2546350"/>
              <a:gd name="T115" fmla="*/ 268288 h 1409701"/>
              <a:gd name="T116" fmla="*/ 1811774 w 2546350"/>
              <a:gd name="T117" fmla="*/ 145370 h 1409701"/>
              <a:gd name="T118" fmla="*/ 1905168 w 2546350"/>
              <a:gd name="T119" fmla="*/ 38100 h 140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350" h="1409701">
                <a:moveTo>
                  <a:pt x="1205490" y="715963"/>
                </a:moveTo>
                <a:lnTo>
                  <a:pt x="1293463" y="715963"/>
                </a:lnTo>
                <a:lnTo>
                  <a:pt x="1320445" y="783954"/>
                </a:lnTo>
                <a:lnTo>
                  <a:pt x="1271470" y="813191"/>
                </a:lnTo>
                <a:lnTo>
                  <a:pt x="1310469" y="955292"/>
                </a:lnTo>
                <a:lnTo>
                  <a:pt x="1402297" y="721402"/>
                </a:lnTo>
                <a:lnTo>
                  <a:pt x="1433360" y="726162"/>
                </a:lnTo>
                <a:lnTo>
                  <a:pt x="1463969" y="731601"/>
                </a:lnTo>
                <a:lnTo>
                  <a:pt x="1494805" y="737494"/>
                </a:lnTo>
                <a:lnTo>
                  <a:pt x="1509997" y="740667"/>
                </a:lnTo>
                <a:lnTo>
                  <a:pt x="1525188" y="743840"/>
                </a:lnTo>
                <a:lnTo>
                  <a:pt x="1539699" y="747239"/>
                </a:lnTo>
                <a:lnTo>
                  <a:pt x="1554664" y="750639"/>
                </a:lnTo>
                <a:lnTo>
                  <a:pt x="1568948" y="754491"/>
                </a:lnTo>
                <a:lnTo>
                  <a:pt x="1583006" y="757891"/>
                </a:lnTo>
                <a:lnTo>
                  <a:pt x="1597063" y="761971"/>
                </a:lnTo>
                <a:lnTo>
                  <a:pt x="1610441" y="765823"/>
                </a:lnTo>
                <a:lnTo>
                  <a:pt x="1623818" y="770129"/>
                </a:lnTo>
                <a:lnTo>
                  <a:pt x="1636289" y="774209"/>
                </a:lnTo>
                <a:lnTo>
                  <a:pt x="1648759" y="778515"/>
                </a:lnTo>
                <a:lnTo>
                  <a:pt x="1660776" y="783048"/>
                </a:lnTo>
                <a:lnTo>
                  <a:pt x="1672113" y="787581"/>
                </a:lnTo>
                <a:lnTo>
                  <a:pt x="1683223" y="792113"/>
                </a:lnTo>
                <a:lnTo>
                  <a:pt x="1693653" y="796873"/>
                </a:lnTo>
                <a:lnTo>
                  <a:pt x="1703629" y="801632"/>
                </a:lnTo>
                <a:lnTo>
                  <a:pt x="1712699" y="806618"/>
                </a:lnTo>
                <a:lnTo>
                  <a:pt x="1721542" y="811604"/>
                </a:lnTo>
                <a:lnTo>
                  <a:pt x="1729704" y="817043"/>
                </a:lnTo>
                <a:lnTo>
                  <a:pt x="1736960" y="822256"/>
                </a:lnTo>
                <a:lnTo>
                  <a:pt x="1743762" y="827695"/>
                </a:lnTo>
                <a:lnTo>
                  <a:pt x="1749657" y="833135"/>
                </a:lnTo>
                <a:lnTo>
                  <a:pt x="1752378" y="835854"/>
                </a:lnTo>
                <a:lnTo>
                  <a:pt x="1754872" y="838801"/>
                </a:lnTo>
                <a:lnTo>
                  <a:pt x="1757139" y="841520"/>
                </a:lnTo>
                <a:lnTo>
                  <a:pt x="1759180" y="844240"/>
                </a:lnTo>
                <a:lnTo>
                  <a:pt x="1761221" y="847186"/>
                </a:lnTo>
                <a:lnTo>
                  <a:pt x="1762808" y="850133"/>
                </a:lnTo>
                <a:lnTo>
                  <a:pt x="1764168" y="853079"/>
                </a:lnTo>
                <a:lnTo>
                  <a:pt x="1765528" y="855799"/>
                </a:lnTo>
                <a:lnTo>
                  <a:pt x="1767569" y="857838"/>
                </a:lnTo>
                <a:lnTo>
                  <a:pt x="1768703" y="859878"/>
                </a:lnTo>
                <a:lnTo>
                  <a:pt x="1769836" y="861918"/>
                </a:lnTo>
                <a:lnTo>
                  <a:pt x="1770063" y="863278"/>
                </a:lnTo>
                <a:lnTo>
                  <a:pt x="1770063" y="864184"/>
                </a:lnTo>
                <a:lnTo>
                  <a:pt x="1770063" y="1395196"/>
                </a:lnTo>
                <a:lnTo>
                  <a:pt x="1770063" y="1396556"/>
                </a:lnTo>
                <a:lnTo>
                  <a:pt x="1769610" y="1398143"/>
                </a:lnTo>
                <a:lnTo>
                  <a:pt x="1768930" y="1399502"/>
                </a:lnTo>
                <a:lnTo>
                  <a:pt x="1768023" y="1400862"/>
                </a:lnTo>
                <a:lnTo>
                  <a:pt x="1767116" y="1402222"/>
                </a:lnTo>
                <a:lnTo>
                  <a:pt x="1765755" y="1403355"/>
                </a:lnTo>
                <a:lnTo>
                  <a:pt x="1764168" y="1404488"/>
                </a:lnTo>
                <a:lnTo>
                  <a:pt x="1762581" y="1405395"/>
                </a:lnTo>
                <a:lnTo>
                  <a:pt x="1760767" y="1406528"/>
                </a:lnTo>
                <a:lnTo>
                  <a:pt x="1758726" y="1407208"/>
                </a:lnTo>
                <a:lnTo>
                  <a:pt x="1754192" y="1408795"/>
                </a:lnTo>
                <a:lnTo>
                  <a:pt x="1749430" y="1409475"/>
                </a:lnTo>
                <a:lnTo>
                  <a:pt x="1746936" y="1409701"/>
                </a:lnTo>
                <a:lnTo>
                  <a:pt x="1743989" y="1409701"/>
                </a:lnTo>
                <a:lnTo>
                  <a:pt x="1604307" y="1409701"/>
                </a:lnTo>
                <a:lnTo>
                  <a:pt x="1590791" y="1027113"/>
                </a:lnTo>
                <a:lnTo>
                  <a:pt x="1577077" y="1409701"/>
                </a:lnTo>
                <a:lnTo>
                  <a:pt x="921682" y="1409701"/>
                </a:lnTo>
                <a:lnTo>
                  <a:pt x="908166" y="1027113"/>
                </a:lnTo>
                <a:lnTo>
                  <a:pt x="894451" y="1409701"/>
                </a:lnTo>
                <a:lnTo>
                  <a:pt x="754511" y="1409701"/>
                </a:lnTo>
                <a:lnTo>
                  <a:pt x="752017" y="1409701"/>
                </a:lnTo>
                <a:lnTo>
                  <a:pt x="749523" y="1409475"/>
                </a:lnTo>
                <a:lnTo>
                  <a:pt x="744535" y="1408795"/>
                </a:lnTo>
                <a:lnTo>
                  <a:pt x="740227" y="1407208"/>
                </a:lnTo>
                <a:lnTo>
                  <a:pt x="738186" y="1406528"/>
                </a:lnTo>
                <a:lnTo>
                  <a:pt x="736145" y="1405395"/>
                </a:lnTo>
                <a:lnTo>
                  <a:pt x="734785" y="1404488"/>
                </a:lnTo>
                <a:lnTo>
                  <a:pt x="733198" y="1403355"/>
                </a:lnTo>
                <a:lnTo>
                  <a:pt x="731837" y="1402222"/>
                </a:lnTo>
                <a:lnTo>
                  <a:pt x="730704" y="1400862"/>
                </a:lnTo>
                <a:lnTo>
                  <a:pt x="729797" y="1399502"/>
                </a:lnTo>
                <a:lnTo>
                  <a:pt x="729117" y="1398143"/>
                </a:lnTo>
                <a:lnTo>
                  <a:pt x="728890" y="1396556"/>
                </a:lnTo>
                <a:lnTo>
                  <a:pt x="728663" y="1395196"/>
                </a:lnTo>
                <a:lnTo>
                  <a:pt x="728663" y="864184"/>
                </a:lnTo>
                <a:lnTo>
                  <a:pt x="728663" y="863278"/>
                </a:lnTo>
                <a:lnTo>
                  <a:pt x="728890" y="861918"/>
                </a:lnTo>
                <a:lnTo>
                  <a:pt x="729797" y="859878"/>
                </a:lnTo>
                <a:lnTo>
                  <a:pt x="731384" y="857838"/>
                </a:lnTo>
                <a:lnTo>
                  <a:pt x="733198" y="855799"/>
                </a:lnTo>
                <a:lnTo>
                  <a:pt x="734332" y="853079"/>
                </a:lnTo>
                <a:lnTo>
                  <a:pt x="735919" y="850133"/>
                </a:lnTo>
                <a:lnTo>
                  <a:pt x="737733" y="847186"/>
                </a:lnTo>
                <a:lnTo>
                  <a:pt x="739546" y="844240"/>
                </a:lnTo>
                <a:lnTo>
                  <a:pt x="741814" y="841520"/>
                </a:lnTo>
                <a:lnTo>
                  <a:pt x="744081" y="838801"/>
                </a:lnTo>
                <a:lnTo>
                  <a:pt x="746575" y="835854"/>
                </a:lnTo>
                <a:lnTo>
                  <a:pt x="749296" y="833135"/>
                </a:lnTo>
                <a:lnTo>
                  <a:pt x="755191" y="827695"/>
                </a:lnTo>
                <a:lnTo>
                  <a:pt x="761993" y="822256"/>
                </a:lnTo>
                <a:lnTo>
                  <a:pt x="769249" y="817043"/>
                </a:lnTo>
                <a:lnTo>
                  <a:pt x="777638" y="811604"/>
                </a:lnTo>
                <a:lnTo>
                  <a:pt x="786254" y="806618"/>
                </a:lnTo>
                <a:lnTo>
                  <a:pt x="795777" y="801632"/>
                </a:lnTo>
                <a:lnTo>
                  <a:pt x="805527" y="796873"/>
                </a:lnTo>
                <a:lnTo>
                  <a:pt x="816183" y="792113"/>
                </a:lnTo>
                <a:lnTo>
                  <a:pt x="827293" y="787581"/>
                </a:lnTo>
                <a:lnTo>
                  <a:pt x="838630" y="783048"/>
                </a:lnTo>
                <a:lnTo>
                  <a:pt x="850647" y="778742"/>
                </a:lnTo>
                <a:lnTo>
                  <a:pt x="863345" y="774209"/>
                </a:lnTo>
                <a:lnTo>
                  <a:pt x="876268" y="770129"/>
                </a:lnTo>
                <a:lnTo>
                  <a:pt x="889419" y="766050"/>
                </a:lnTo>
                <a:lnTo>
                  <a:pt x="903023" y="761971"/>
                </a:lnTo>
                <a:lnTo>
                  <a:pt x="917081" y="758344"/>
                </a:lnTo>
                <a:lnTo>
                  <a:pt x="931139" y="754491"/>
                </a:lnTo>
                <a:lnTo>
                  <a:pt x="945650" y="750865"/>
                </a:lnTo>
                <a:lnTo>
                  <a:pt x="960388" y="747466"/>
                </a:lnTo>
                <a:lnTo>
                  <a:pt x="975352" y="743840"/>
                </a:lnTo>
                <a:lnTo>
                  <a:pt x="990544" y="740893"/>
                </a:lnTo>
                <a:lnTo>
                  <a:pt x="1005735" y="737494"/>
                </a:lnTo>
                <a:lnTo>
                  <a:pt x="1036344" y="731828"/>
                </a:lnTo>
                <a:lnTo>
                  <a:pt x="1067407" y="726388"/>
                </a:lnTo>
                <a:lnTo>
                  <a:pt x="1098470" y="721629"/>
                </a:lnTo>
                <a:lnTo>
                  <a:pt x="1188484" y="955292"/>
                </a:lnTo>
                <a:lnTo>
                  <a:pt x="1227483" y="813191"/>
                </a:lnTo>
                <a:lnTo>
                  <a:pt x="1178281" y="783954"/>
                </a:lnTo>
                <a:lnTo>
                  <a:pt x="1205490" y="715963"/>
                </a:lnTo>
                <a:close/>
                <a:moveTo>
                  <a:pt x="476723" y="658812"/>
                </a:moveTo>
                <a:lnTo>
                  <a:pt x="564677" y="658812"/>
                </a:lnTo>
                <a:lnTo>
                  <a:pt x="591880" y="727368"/>
                </a:lnTo>
                <a:lnTo>
                  <a:pt x="542915" y="756425"/>
                </a:lnTo>
                <a:lnTo>
                  <a:pt x="581452" y="898986"/>
                </a:lnTo>
                <a:lnTo>
                  <a:pt x="673487" y="664487"/>
                </a:lnTo>
                <a:lnTo>
                  <a:pt x="704317" y="669481"/>
                </a:lnTo>
                <a:lnTo>
                  <a:pt x="735373" y="674703"/>
                </a:lnTo>
                <a:lnTo>
                  <a:pt x="766202" y="680605"/>
                </a:lnTo>
                <a:lnTo>
                  <a:pt x="781163" y="683783"/>
                </a:lnTo>
                <a:lnTo>
                  <a:pt x="796125" y="686961"/>
                </a:lnTo>
                <a:lnTo>
                  <a:pt x="811086" y="690366"/>
                </a:lnTo>
                <a:lnTo>
                  <a:pt x="825594" y="693998"/>
                </a:lnTo>
                <a:lnTo>
                  <a:pt x="840329" y="697630"/>
                </a:lnTo>
                <a:lnTo>
                  <a:pt x="854383" y="701263"/>
                </a:lnTo>
                <a:lnTo>
                  <a:pt x="868211" y="705122"/>
                </a:lnTo>
                <a:lnTo>
                  <a:pt x="870360" y="705778"/>
                </a:lnTo>
                <a:lnTo>
                  <a:pt x="856570" y="709807"/>
                </a:lnTo>
                <a:lnTo>
                  <a:pt x="842283" y="714340"/>
                </a:lnTo>
                <a:lnTo>
                  <a:pt x="828449" y="719099"/>
                </a:lnTo>
                <a:lnTo>
                  <a:pt x="815069" y="723859"/>
                </a:lnTo>
                <a:lnTo>
                  <a:pt x="802369" y="728846"/>
                </a:lnTo>
                <a:lnTo>
                  <a:pt x="789895" y="734059"/>
                </a:lnTo>
                <a:lnTo>
                  <a:pt x="778102" y="739045"/>
                </a:lnTo>
                <a:lnTo>
                  <a:pt x="766763" y="744258"/>
                </a:lnTo>
                <a:lnTo>
                  <a:pt x="755877" y="749924"/>
                </a:lnTo>
                <a:lnTo>
                  <a:pt x="746126" y="755364"/>
                </a:lnTo>
                <a:lnTo>
                  <a:pt x="736374" y="761030"/>
                </a:lnTo>
                <a:lnTo>
                  <a:pt x="727983" y="766697"/>
                </a:lnTo>
                <a:lnTo>
                  <a:pt x="719819" y="772590"/>
                </a:lnTo>
                <a:lnTo>
                  <a:pt x="712788" y="778709"/>
                </a:lnTo>
                <a:lnTo>
                  <a:pt x="709386" y="781656"/>
                </a:lnTo>
                <a:lnTo>
                  <a:pt x="706211" y="784602"/>
                </a:lnTo>
                <a:lnTo>
                  <a:pt x="703490" y="788002"/>
                </a:lnTo>
                <a:lnTo>
                  <a:pt x="700542" y="790948"/>
                </a:lnTo>
                <a:lnTo>
                  <a:pt x="698047" y="794122"/>
                </a:lnTo>
                <a:lnTo>
                  <a:pt x="696006" y="797295"/>
                </a:lnTo>
                <a:lnTo>
                  <a:pt x="693738" y="800695"/>
                </a:lnTo>
                <a:lnTo>
                  <a:pt x="692151" y="803868"/>
                </a:lnTo>
                <a:lnTo>
                  <a:pt x="690563" y="807041"/>
                </a:lnTo>
                <a:lnTo>
                  <a:pt x="689202" y="810441"/>
                </a:lnTo>
                <a:lnTo>
                  <a:pt x="686935" y="812481"/>
                </a:lnTo>
                <a:lnTo>
                  <a:pt x="685574" y="814747"/>
                </a:lnTo>
                <a:lnTo>
                  <a:pt x="684893" y="815654"/>
                </a:lnTo>
                <a:lnTo>
                  <a:pt x="684667" y="817014"/>
                </a:lnTo>
                <a:lnTo>
                  <a:pt x="684440" y="818147"/>
                </a:lnTo>
                <a:lnTo>
                  <a:pt x="684213" y="819507"/>
                </a:lnTo>
                <a:lnTo>
                  <a:pt x="684213" y="1354137"/>
                </a:lnTo>
                <a:lnTo>
                  <a:pt x="193036" y="1354137"/>
                </a:lnTo>
                <a:lnTo>
                  <a:pt x="179272" y="971549"/>
                </a:lnTo>
                <a:lnTo>
                  <a:pt x="165708" y="1354137"/>
                </a:lnTo>
                <a:lnTo>
                  <a:pt x="26069" y="1354137"/>
                </a:lnTo>
                <a:lnTo>
                  <a:pt x="23576" y="1353910"/>
                </a:lnTo>
                <a:lnTo>
                  <a:pt x="20855" y="1353683"/>
                </a:lnTo>
                <a:lnTo>
                  <a:pt x="16095" y="1352775"/>
                </a:lnTo>
                <a:lnTo>
                  <a:pt x="11561" y="1351640"/>
                </a:lnTo>
                <a:lnTo>
                  <a:pt x="9748" y="1350505"/>
                </a:lnTo>
                <a:lnTo>
                  <a:pt x="7707" y="1349824"/>
                </a:lnTo>
                <a:lnTo>
                  <a:pt x="6121" y="1348689"/>
                </a:lnTo>
                <a:lnTo>
                  <a:pt x="4761" y="1347554"/>
                </a:lnTo>
                <a:lnTo>
                  <a:pt x="3174" y="1346419"/>
                </a:lnTo>
                <a:lnTo>
                  <a:pt x="2040" y="1345057"/>
                </a:lnTo>
                <a:lnTo>
                  <a:pt x="1360" y="1343695"/>
                </a:lnTo>
                <a:lnTo>
                  <a:pt x="680" y="1342333"/>
                </a:lnTo>
                <a:lnTo>
                  <a:pt x="453" y="1340744"/>
                </a:lnTo>
                <a:lnTo>
                  <a:pt x="0" y="1339155"/>
                </a:lnTo>
                <a:lnTo>
                  <a:pt x="0" y="807729"/>
                </a:lnTo>
                <a:lnTo>
                  <a:pt x="0" y="806367"/>
                </a:lnTo>
                <a:lnTo>
                  <a:pt x="453" y="805459"/>
                </a:lnTo>
                <a:lnTo>
                  <a:pt x="1360" y="803189"/>
                </a:lnTo>
                <a:lnTo>
                  <a:pt x="2720" y="801146"/>
                </a:lnTo>
                <a:lnTo>
                  <a:pt x="4761" y="799330"/>
                </a:lnTo>
                <a:lnTo>
                  <a:pt x="5894" y="796379"/>
                </a:lnTo>
                <a:lnTo>
                  <a:pt x="7481" y="793201"/>
                </a:lnTo>
                <a:lnTo>
                  <a:pt x="9294" y="790477"/>
                </a:lnTo>
                <a:lnTo>
                  <a:pt x="10881" y="787753"/>
                </a:lnTo>
                <a:lnTo>
                  <a:pt x="13148" y="784801"/>
                </a:lnTo>
                <a:lnTo>
                  <a:pt x="15415" y="781850"/>
                </a:lnTo>
                <a:lnTo>
                  <a:pt x="17908" y="779126"/>
                </a:lnTo>
                <a:lnTo>
                  <a:pt x="20629" y="776402"/>
                </a:lnTo>
                <a:lnTo>
                  <a:pt x="26523" y="770727"/>
                </a:lnTo>
                <a:lnTo>
                  <a:pt x="33323" y="765506"/>
                </a:lnTo>
                <a:lnTo>
                  <a:pt x="40804" y="760285"/>
                </a:lnTo>
                <a:lnTo>
                  <a:pt x="48738" y="755063"/>
                </a:lnTo>
                <a:lnTo>
                  <a:pt x="57579" y="750069"/>
                </a:lnTo>
                <a:lnTo>
                  <a:pt x="66873" y="745075"/>
                </a:lnTo>
                <a:lnTo>
                  <a:pt x="77074" y="740308"/>
                </a:lnTo>
                <a:lnTo>
                  <a:pt x="87728" y="735541"/>
                </a:lnTo>
                <a:lnTo>
                  <a:pt x="98382" y="730547"/>
                </a:lnTo>
                <a:lnTo>
                  <a:pt x="110170" y="726006"/>
                </a:lnTo>
                <a:lnTo>
                  <a:pt x="122184" y="721693"/>
                </a:lnTo>
                <a:lnTo>
                  <a:pt x="134652" y="717380"/>
                </a:lnTo>
                <a:lnTo>
                  <a:pt x="147573" y="713294"/>
                </a:lnTo>
                <a:lnTo>
                  <a:pt x="160721" y="709208"/>
                </a:lnTo>
                <a:lnTo>
                  <a:pt x="174322" y="705122"/>
                </a:lnTo>
                <a:lnTo>
                  <a:pt x="188377" y="701263"/>
                </a:lnTo>
                <a:lnTo>
                  <a:pt x="202658" y="697630"/>
                </a:lnTo>
                <a:lnTo>
                  <a:pt x="216940" y="693998"/>
                </a:lnTo>
                <a:lnTo>
                  <a:pt x="231901" y="690366"/>
                </a:lnTo>
                <a:lnTo>
                  <a:pt x="246862" y="687188"/>
                </a:lnTo>
                <a:lnTo>
                  <a:pt x="261824" y="683783"/>
                </a:lnTo>
                <a:lnTo>
                  <a:pt x="277012" y="680832"/>
                </a:lnTo>
                <a:lnTo>
                  <a:pt x="307841" y="674703"/>
                </a:lnTo>
                <a:lnTo>
                  <a:pt x="338897" y="669481"/>
                </a:lnTo>
                <a:lnTo>
                  <a:pt x="369953" y="664714"/>
                </a:lnTo>
                <a:lnTo>
                  <a:pt x="459948" y="898986"/>
                </a:lnTo>
                <a:lnTo>
                  <a:pt x="498485" y="756425"/>
                </a:lnTo>
                <a:lnTo>
                  <a:pt x="449520" y="727368"/>
                </a:lnTo>
                <a:lnTo>
                  <a:pt x="476723" y="658812"/>
                </a:lnTo>
                <a:close/>
                <a:moveTo>
                  <a:pt x="1981777" y="644525"/>
                </a:moveTo>
                <a:lnTo>
                  <a:pt x="2069750" y="644525"/>
                </a:lnTo>
                <a:lnTo>
                  <a:pt x="2096959" y="712516"/>
                </a:lnTo>
                <a:lnTo>
                  <a:pt x="2047757" y="741753"/>
                </a:lnTo>
                <a:lnTo>
                  <a:pt x="2086529" y="883854"/>
                </a:lnTo>
                <a:lnTo>
                  <a:pt x="2178357" y="649964"/>
                </a:lnTo>
                <a:lnTo>
                  <a:pt x="2209420" y="654724"/>
                </a:lnTo>
                <a:lnTo>
                  <a:pt x="2240256" y="660390"/>
                </a:lnTo>
                <a:lnTo>
                  <a:pt x="2271092" y="666056"/>
                </a:lnTo>
                <a:lnTo>
                  <a:pt x="2286284" y="669229"/>
                </a:lnTo>
                <a:lnTo>
                  <a:pt x="2301248" y="672402"/>
                </a:lnTo>
                <a:lnTo>
                  <a:pt x="2316213" y="675801"/>
                </a:lnTo>
                <a:lnTo>
                  <a:pt x="2330724" y="679201"/>
                </a:lnTo>
                <a:lnTo>
                  <a:pt x="2345235" y="683053"/>
                </a:lnTo>
                <a:lnTo>
                  <a:pt x="2359293" y="686680"/>
                </a:lnTo>
                <a:lnTo>
                  <a:pt x="2373124" y="690533"/>
                </a:lnTo>
                <a:lnTo>
                  <a:pt x="2386501" y="694385"/>
                </a:lnTo>
                <a:lnTo>
                  <a:pt x="2399879" y="698691"/>
                </a:lnTo>
                <a:lnTo>
                  <a:pt x="2412576" y="702771"/>
                </a:lnTo>
                <a:lnTo>
                  <a:pt x="2425273" y="707077"/>
                </a:lnTo>
                <a:lnTo>
                  <a:pt x="2437063" y="711610"/>
                </a:lnTo>
                <a:lnTo>
                  <a:pt x="2448400" y="716143"/>
                </a:lnTo>
                <a:lnTo>
                  <a:pt x="2459510" y="720675"/>
                </a:lnTo>
                <a:lnTo>
                  <a:pt x="2469940" y="725435"/>
                </a:lnTo>
                <a:lnTo>
                  <a:pt x="2479916" y="730194"/>
                </a:lnTo>
                <a:lnTo>
                  <a:pt x="2489213" y="735180"/>
                </a:lnTo>
                <a:lnTo>
                  <a:pt x="2497829" y="740393"/>
                </a:lnTo>
                <a:lnTo>
                  <a:pt x="2505991" y="745605"/>
                </a:lnTo>
                <a:lnTo>
                  <a:pt x="2513247" y="750818"/>
                </a:lnTo>
                <a:lnTo>
                  <a:pt x="2520049" y="756257"/>
                </a:lnTo>
                <a:lnTo>
                  <a:pt x="2525944" y="761697"/>
                </a:lnTo>
                <a:lnTo>
                  <a:pt x="2528665" y="764416"/>
                </a:lnTo>
                <a:lnTo>
                  <a:pt x="2531159" y="767363"/>
                </a:lnTo>
                <a:lnTo>
                  <a:pt x="2533426" y="770082"/>
                </a:lnTo>
                <a:lnTo>
                  <a:pt x="2535467" y="772802"/>
                </a:lnTo>
                <a:lnTo>
                  <a:pt x="2537508" y="775975"/>
                </a:lnTo>
                <a:lnTo>
                  <a:pt x="2538868" y="778695"/>
                </a:lnTo>
                <a:lnTo>
                  <a:pt x="2540455" y="781641"/>
                </a:lnTo>
                <a:lnTo>
                  <a:pt x="2541815" y="784361"/>
                </a:lnTo>
                <a:lnTo>
                  <a:pt x="2543856" y="786400"/>
                </a:lnTo>
                <a:lnTo>
                  <a:pt x="2545217" y="788440"/>
                </a:lnTo>
                <a:lnTo>
                  <a:pt x="2546123" y="790480"/>
                </a:lnTo>
                <a:lnTo>
                  <a:pt x="2546350" y="791840"/>
                </a:lnTo>
                <a:lnTo>
                  <a:pt x="2546350" y="792746"/>
                </a:lnTo>
                <a:lnTo>
                  <a:pt x="2546350" y="1323758"/>
                </a:lnTo>
                <a:lnTo>
                  <a:pt x="2546350" y="1325118"/>
                </a:lnTo>
                <a:lnTo>
                  <a:pt x="2545670" y="1326705"/>
                </a:lnTo>
                <a:lnTo>
                  <a:pt x="2545217" y="1328064"/>
                </a:lnTo>
                <a:lnTo>
                  <a:pt x="2544310" y="1329424"/>
                </a:lnTo>
                <a:lnTo>
                  <a:pt x="2543176" y="1330784"/>
                </a:lnTo>
                <a:lnTo>
                  <a:pt x="2542042" y="1332144"/>
                </a:lnTo>
                <a:lnTo>
                  <a:pt x="2540455" y="1333050"/>
                </a:lnTo>
                <a:lnTo>
                  <a:pt x="2538641" y="1333957"/>
                </a:lnTo>
                <a:lnTo>
                  <a:pt x="2537054" y="1335090"/>
                </a:lnTo>
                <a:lnTo>
                  <a:pt x="2535013" y="1335770"/>
                </a:lnTo>
                <a:lnTo>
                  <a:pt x="2530479" y="1337357"/>
                </a:lnTo>
                <a:lnTo>
                  <a:pt x="2525490" y="1338037"/>
                </a:lnTo>
                <a:lnTo>
                  <a:pt x="2522996" y="1338263"/>
                </a:lnTo>
                <a:lnTo>
                  <a:pt x="2520276" y="1338263"/>
                </a:lnTo>
                <a:lnTo>
                  <a:pt x="2380604" y="1338263"/>
                </a:lnTo>
                <a:lnTo>
                  <a:pt x="2367197" y="957263"/>
                </a:lnTo>
                <a:lnTo>
                  <a:pt x="2353389" y="1338263"/>
                </a:lnTo>
                <a:lnTo>
                  <a:pt x="1800226" y="1338263"/>
                </a:lnTo>
                <a:lnTo>
                  <a:pt x="1800226" y="819507"/>
                </a:lnTo>
                <a:lnTo>
                  <a:pt x="1799999" y="818147"/>
                </a:lnTo>
                <a:lnTo>
                  <a:pt x="1799773" y="817014"/>
                </a:lnTo>
                <a:lnTo>
                  <a:pt x="1799546" y="815654"/>
                </a:lnTo>
                <a:lnTo>
                  <a:pt x="1798865" y="814747"/>
                </a:lnTo>
                <a:lnTo>
                  <a:pt x="1797278" y="812481"/>
                </a:lnTo>
                <a:lnTo>
                  <a:pt x="1795237" y="810441"/>
                </a:lnTo>
                <a:lnTo>
                  <a:pt x="1794103" y="807041"/>
                </a:lnTo>
                <a:lnTo>
                  <a:pt x="1792515" y="803868"/>
                </a:lnTo>
                <a:lnTo>
                  <a:pt x="1790474" y="800695"/>
                </a:lnTo>
                <a:lnTo>
                  <a:pt x="1788433" y="797295"/>
                </a:lnTo>
                <a:lnTo>
                  <a:pt x="1786165" y="794122"/>
                </a:lnTo>
                <a:lnTo>
                  <a:pt x="1783898" y="790948"/>
                </a:lnTo>
                <a:lnTo>
                  <a:pt x="1781176" y="788002"/>
                </a:lnTo>
                <a:lnTo>
                  <a:pt x="1778455" y="784602"/>
                </a:lnTo>
                <a:lnTo>
                  <a:pt x="1775053" y="781656"/>
                </a:lnTo>
                <a:lnTo>
                  <a:pt x="1771878" y="778709"/>
                </a:lnTo>
                <a:lnTo>
                  <a:pt x="1764621" y="772590"/>
                </a:lnTo>
                <a:lnTo>
                  <a:pt x="1756910" y="766697"/>
                </a:lnTo>
                <a:lnTo>
                  <a:pt x="1748292" y="761030"/>
                </a:lnTo>
                <a:lnTo>
                  <a:pt x="1738994" y="755364"/>
                </a:lnTo>
                <a:lnTo>
                  <a:pt x="1728789" y="749924"/>
                </a:lnTo>
                <a:lnTo>
                  <a:pt x="1718357" y="744258"/>
                </a:lnTo>
                <a:lnTo>
                  <a:pt x="1707244" y="739045"/>
                </a:lnTo>
                <a:lnTo>
                  <a:pt x="1695224" y="733832"/>
                </a:lnTo>
                <a:lnTo>
                  <a:pt x="1682978" y="728619"/>
                </a:lnTo>
                <a:lnTo>
                  <a:pt x="1670278" y="723859"/>
                </a:lnTo>
                <a:lnTo>
                  <a:pt x="1656898" y="719099"/>
                </a:lnTo>
                <a:lnTo>
                  <a:pt x="1643290" y="714340"/>
                </a:lnTo>
                <a:lnTo>
                  <a:pt x="1629230" y="709807"/>
                </a:lnTo>
                <a:lnTo>
                  <a:pt x="1624147" y="708322"/>
                </a:lnTo>
                <a:lnTo>
                  <a:pt x="1626934" y="707304"/>
                </a:lnTo>
                <a:lnTo>
                  <a:pt x="1639632" y="702998"/>
                </a:lnTo>
                <a:lnTo>
                  <a:pt x="1652556" y="698691"/>
                </a:lnTo>
                <a:lnTo>
                  <a:pt x="1665480" y="694612"/>
                </a:lnTo>
                <a:lnTo>
                  <a:pt x="1679084" y="690533"/>
                </a:lnTo>
                <a:lnTo>
                  <a:pt x="1693368" y="686906"/>
                </a:lnTo>
                <a:lnTo>
                  <a:pt x="1707426" y="683053"/>
                </a:lnTo>
                <a:lnTo>
                  <a:pt x="1722164" y="679427"/>
                </a:lnTo>
                <a:lnTo>
                  <a:pt x="1736675" y="676028"/>
                </a:lnTo>
                <a:lnTo>
                  <a:pt x="1751639" y="672628"/>
                </a:lnTo>
                <a:lnTo>
                  <a:pt x="1766831" y="669455"/>
                </a:lnTo>
                <a:lnTo>
                  <a:pt x="1781795" y="666056"/>
                </a:lnTo>
                <a:lnTo>
                  <a:pt x="1812631" y="660390"/>
                </a:lnTo>
                <a:lnTo>
                  <a:pt x="1843694" y="654950"/>
                </a:lnTo>
                <a:lnTo>
                  <a:pt x="1874757" y="650191"/>
                </a:lnTo>
                <a:lnTo>
                  <a:pt x="1964772" y="883854"/>
                </a:lnTo>
                <a:lnTo>
                  <a:pt x="2003543" y="741753"/>
                </a:lnTo>
                <a:lnTo>
                  <a:pt x="1954342" y="712516"/>
                </a:lnTo>
                <a:lnTo>
                  <a:pt x="1981777" y="644525"/>
                </a:lnTo>
                <a:close/>
                <a:moveTo>
                  <a:pt x="1248456" y="69850"/>
                </a:moveTo>
                <a:lnTo>
                  <a:pt x="1255033" y="70077"/>
                </a:lnTo>
                <a:lnTo>
                  <a:pt x="1261609" y="70304"/>
                </a:lnTo>
                <a:lnTo>
                  <a:pt x="1268186" y="70984"/>
                </a:lnTo>
                <a:lnTo>
                  <a:pt x="1274536" y="71665"/>
                </a:lnTo>
                <a:lnTo>
                  <a:pt x="1281113" y="72346"/>
                </a:lnTo>
                <a:lnTo>
                  <a:pt x="1287463" y="73707"/>
                </a:lnTo>
                <a:lnTo>
                  <a:pt x="1293813" y="74841"/>
                </a:lnTo>
                <a:lnTo>
                  <a:pt x="1299936" y="76429"/>
                </a:lnTo>
                <a:lnTo>
                  <a:pt x="1306059" y="78017"/>
                </a:lnTo>
                <a:lnTo>
                  <a:pt x="1312409" y="80059"/>
                </a:lnTo>
                <a:lnTo>
                  <a:pt x="1318533" y="82101"/>
                </a:lnTo>
                <a:lnTo>
                  <a:pt x="1324429" y="84369"/>
                </a:lnTo>
                <a:lnTo>
                  <a:pt x="1330325" y="86638"/>
                </a:lnTo>
                <a:lnTo>
                  <a:pt x="1335995" y="89134"/>
                </a:lnTo>
                <a:lnTo>
                  <a:pt x="1342118" y="91856"/>
                </a:lnTo>
                <a:lnTo>
                  <a:pt x="1347788" y="94579"/>
                </a:lnTo>
                <a:lnTo>
                  <a:pt x="1353458" y="97982"/>
                </a:lnTo>
                <a:lnTo>
                  <a:pt x="1359127" y="100931"/>
                </a:lnTo>
                <a:lnTo>
                  <a:pt x="1364570" y="104561"/>
                </a:lnTo>
                <a:lnTo>
                  <a:pt x="1370240" y="107964"/>
                </a:lnTo>
                <a:lnTo>
                  <a:pt x="1375456" y="111820"/>
                </a:lnTo>
                <a:lnTo>
                  <a:pt x="1380672" y="115677"/>
                </a:lnTo>
                <a:lnTo>
                  <a:pt x="1386115" y="119534"/>
                </a:lnTo>
                <a:lnTo>
                  <a:pt x="1391104" y="123844"/>
                </a:lnTo>
                <a:lnTo>
                  <a:pt x="1396093" y="128155"/>
                </a:lnTo>
                <a:lnTo>
                  <a:pt x="1400856" y="132465"/>
                </a:lnTo>
                <a:lnTo>
                  <a:pt x="1406072" y="137230"/>
                </a:lnTo>
                <a:lnTo>
                  <a:pt x="1410834" y="141767"/>
                </a:lnTo>
                <a:lnTo>
                  <a:pt x="1415370" y="146985"/>
                </a:lnTo>
                <a:lnTo>
                  <a:pt x="1419906" y="151976"/>
                </a:lnTo>
                <a:lnTo>
                  <a:pt x="1424442" y="156967"/>
                </a:lnTo>
                <a:lnTo>
                  <a:pt x="1428751" y="162185"/>
                </a:lnTo>
                <a:lnTo>
                  <a:pt x="1433060" y="167630"/>
                </a:lnTo>
                <a:lnTo>
                  <a:pt x="1437369" y="173075"/>
                </a:lnTo>
                <a:lnTo>
                  <a:pt x="1441224" y="178973"/>
                </a:lnTo>
                <a:lnTo>
                  <a:pt x="1445079" y="184645"/>
                </a:lnTo>
                <a:lnTo>
                  <a:pt x="1449161" y="190543"/>
                </a:lnTo>
                <a:lnTo>
                  <a:pt x="1452790" y="196669"/>
                </a:lnTo>
                <a:lnTo>
                  <a:pt x="1456419" y="202567"/>
                </a:lnTo>
                <a:lnTo>
                  <a:pt x="1460047" y="208920"/>
                </a:lnTo>
                <a:lnTo>
                  <a:pt x="1463222" y="215272"/>
                </a:lnTo>
                <a:lnTo>
                  <a:pt x="1466624" y="221624"/>
                </a:lnTo>
                <a:lnTo>
                  <a:pt x="1469572" y="228203"/>
                </a:lnTo>
                <a:lnTo>
                  <a:pt x="1472520" y="235010"/>
                </a:lnTo>
                <a:lnTo>
                  <a:pt x="1475695" y="241589"/>
                </a:lnTo>
                <a:lnTo>
                  <a:pt x="1478417" y="248395"/>
                </a:lnTo>
                <a:lnTo>
                  <a:pt x="1480911" y="255428"/>
                </a:lnTo>
                <a:lnTo>
                  <a:pt x="1483406" y="262460"/>
                </a:lnTo>
                <a:lnTo>
                  <a:pt x="1485674" y="269493"/>
                </a:lnTo>
                <a:lnTo>
                  <a:pt x="1487942" y="276753"/>
                </a:lnTo>
                <a:lnTo>
                  <a:pt x="1489983" y="284013"/>
                </a:lnTo>
                <a:lnTo>
                  <a:pt x="1492024" y="291273"/>
                </a:lnTo>
                <a:lnTo>
                  <a:pt x="1493838" y="298986"/>
                </a:lnTo>
                <a:lnTo>
                  <a:pt x="1495426" y="306473"/>
                </a:lnTo>
                <a:lnTo>
                  <a:pt x="1496786" y="313959"/>
                </a:lnTo>
                <a:lnTo>
                  <a:pt x="1498374" y="321673"/>
                </a:lnTo>
                <a:lnTo>
                  <a:pt x="1499281" y="329386"/>
                </a:lnTo>
                <a:lnTo>
                  <a:pt x="1500415" y="337100"/>
                </a:lnTo>
                <a:lnTo>
                  <a:pt x="1500809" y="340447"/>
                </a:lnTo>
                <a:lnTo>
                  <a:pt x="1501799" y="339950"/>
                </a:lnTo>
                <a:lnTo>
                  <a:pt x="1502922" y="339725"/>
                </a:lnTo>
                <a:lnTo>
                  <a:pt x="1504045" y="339725"/>
                </a:lnTo>
                <a:lnTo>
                  <a:pt x="1505392" y="339725"/>
                </a:lnTo>
                <a:lnTo>
                  <a:pt x="1506291" y="339950"/>
                </a:lnTo>
                <a:lnTo>
                  <a:pt x="1508761" y="341076"/>
                </a:lnTo>
                <a:lnTo>
                  <a:pt x="1510782" y="342427"/>
                </a:lnTo>
                <a:lnTo>
                  <a:pt x="1513028" y="344678"/>
                </a:lnTo>
                <a:lnTo>
                  <a:pt x="1515049" y="347380"/>
                </a:lnTo>
                <a:lnTo>
                  <a:pt x="1516846" y="350306"/>
                </a:lnTo>
                <a:lnTo>
                  <a:pt x="1518642" y="353909"/>
                </a:lnTo>
                <a:lnTo>
                  <a:pt x="1520214" y="357736"/>
                </a:lnTo>
                <a:lnTo>
                  <a:pt x="1521786" y="362239"/>
                </a:lnTo>
                <a:lnTo>
                  <a:pt x="1523134" y="367192"/>
                </a:lnTo>
                <a:lnTo>
                  <a:pt x="1524257" y="372145"/>
                </a:lnTo>
                <a:lnTo>
                  <a:pt x="1525380" y="377548"/>
                </a:lnTo>
                <a:lnTo>
                  <a:pt x="1526053" y="383176"/>
                </a:lnTo>
                <a:lnTo>
                  <a:pt x="1526503" y="389030"/>
                </a:lnTo>
                <a:lnTo>
                  <a:pt x="1526727" y="395334"/>
                </a:lnTo>
                <a:lnTo>
                  <a:pt x="1527176" y="401637"/>
                </a:lnTo>
                <a:lnTo>
                  <a:pt x="1526727" y="407941"/>
                </a:lnTo>
                <a:lnTo>
                  <a:pt x="1526503" y="414245"/>
                </a:lnTo>
                <a:lnTo>
                  <a:pt x="1526053" y="419873"/>
                </a:lnTo>
                <a:lnTo>
                  <a:pt x="1525380" y="425727"/>
                </a:lnTo>
                <a:lnTo>
                  <a:pt x="1524257" y="430905"/>
                </a:lnTo>
                <a:lnTo>
                  <a:pt x="1523134" y="436308"/>
                </a:lnTo>
                <a:lnTo>
                  <a:pt x="1521786" y="441036"/>
                </a:lnTo>
                <a:lnTo>
                  <a:pt x="1520214" y="445314"/>
                </a:lnTo>
                <a:lnTo>
                  <a:pt x="1518642" y="449366"/>
                </a:lnTo>
                <a:lnTo>
                  <a:pt x="1516846" y="452743"/>
                </a:lnTo>
                <a:lnTo>
                  <a:pt x="1515049" y="456120"/>
                </a:lnTo>
                <a:lnTo>
                  <a:pt x="1513028" y="458597"/>
                </a:lnTo>
                <a:lnTo>
                  <a:pt x="1510782" y="460623"/>
                </a:lnTo>
                <a:lnTo>
                  <a:pt x="1508761" y="462199"/>
                </a:lnTo>
                <a:lnTo>
                  <a:pt x="1506291" y="463100"/>
                </a:lnTo>
                <a:lnTo>
                  <a:pt x="1505392" y="463325"/>
                </a:lnTo>
                <a:lnTo>
                  <a:pt x="1504045" y="463550"/>
                </a:lnTo>
                <a:lnTo>
                  <a:pt x="1502922" y="463325"/>
                </a:lnTo>
                <a:lnTo>
                  <a:pt x="1501799" y="463100"/>
                </a:lnTo>
                <a:lnTo>
                  <a:pt x="1499553" y="462199"/>
                </a:lnTo>
                <a:lnTo>
                  <a:pt x="1497308" y="460623"/>
                </a:lnTo>
                <a:lnTo>
                  <a:pt x="1496170" y="459597"/>
                </a:lnTo>
                <a:lnTo>
                  <a:pt x="1495426" y="463692"/>
                </a:lnTo>
                <a:lnTo>
                  <a:pt x="1493838" y="471405"/>
                </a:lnTo>
                <a:lnTo>
                  <a:pt x="1492024" y="478892"/>
                </a:lnTo>
                <a:lnTo>
                  <a:pt x="1489983" y="486152"/>
                </a:lnTo>
                <a:lnTo>
                  <a:pt x="1487942" y="493638"/>
                </a:lnTo>
                <a:lnTo>
                  <a:pt x="1485674" y="500671"/>
                </a:lnTo>
                <a:lnTo>
                  <a:pt x="1483406" y="507704"/>
                </a:lnTo>
                <a:lnTo>
                  <a:pt x="1480911" y="514737"/>
                </a:lnTo>
                <a:lnTo>
                  <a:pt x="1478417" y="521770"/>
                </a:lnTo>
                <a:lnTo>
                  <a:pt x="1475695" y="528576"/>
                </a:lnTo>
                <a:lnTo>
                  <a:pt x="1472520" y="535155"/>
                </a:lnTo>
                <a:lnTo>
                  <a:pt x="1469572" y="541961"/>
                </a:lnTo>
                <a:lnTo>
                  <a:pt x="1466624" y="548540"/>
                </a:lnTo>
                <a:lnTo>
                  <a:pt x="1463222" y="554893"/>
                </a:lnTo>
                <a:lnTo>
                  <a:pt x="1460047" y="561245"/>
                </a:lnTo>
                <a:lnTo>
                  <a:pt x="1456419" y="567597"/>
                </a:lnTo>
                <a:lnTo>
                  <a:pt x="1452790" y="573496"/>
                </a:lnTo>
                <a:lnTo>
                  <a:pt x="1449161" y="579621"/>
                </a:lnTo>
                <a:lnTo>
                  <a:pt x="1445079" y="585520"/>
                </a:lnTo>
                <a:lnTo>
                  <a:pt x="1441224" y="591192"/>
                </a:lnTo>
                <a:lnTo>
                  <a:pt x="1437369" y="597090"/>
                </a:lnTo>
                <a:lnTo>
                  <a:pt x="1433060" y="602535"/>
                </a:lnTo>
                <a:lnTo>
                  <a:pt x="1428751" y="607980"/>
                </a:lnTo>
                <a:lnTo>
                  <a:pt x="1424442" y="613198"/>
                </a:lnTo>
                <a:lnTo>
                  <a:pt x="1419906" y="618189"/>
                </a:lnTo>
                <a:lnTo>
                  <a:pt x="1415370" y="623407"/>
                </a:lnTo>
                <a:lnTo>
                  <a:pt x="1410834" y="628171"/>
                </a:lnTo>
                <a:lnTo>
                  <a:pt x="1406072" y="632935"/>
                </a:lnTo>
                <a:lnTo>
                  <a:pt x="1400856" y="637699"/>
                </a:lnTo>
                <a:lnTo>
                  <a:pt x="1396093" y="642010"/>
                </a:lnTo>
                <a:lnTo>
                  <a:pt x="1391104" y="646320"/>
                </a:lnTo>
                <a:lnTo>
                  <a:pt x="1386115" y="650631"/>
                </a:lnTo>
                <a:lnTo>
                  <a:pt x="1380672" y="654714"/>
                </a:lnTo>
                <a:lnTo>
                  <a:pt x="1375456" y="658344"/>
                </a:lnTo>
                <a:lnTo>
                  <a:pt x="1370240" y="662201"/>
                </a:lnTo>
                <a:lnTo>
                  <a:pt x="1364570" y="665831"/>
                </a:lnTo>
                <a:lnTo>
                  <a:pt x="1359127" y="669007"/>
                </a:lnTo>
                <a:lnTo>
                  <a:pt x="1353458" y="672410"/>
                </a:lnTo>
                <a:lnTo>
                  <a:pt x="1347788" y="675359"/>
                </a:lnTo>
                <a:lnTo>
                  <a:pt x="1342118" y="678309"/>
                </a:lnTo>
                <a:lnTo>
                  <a:pt x="1335995" y="681031"/>
                </a:lnTo>
                <a:lnTo>
                  <a:pt x="1330325" y="683753"/>
                </a:lnTo>
                <a:lnTo>
                  <a:pt x="1324429" y="686022"/>
                </a:lnTo>
                <a:lnTo>
                  <a:pt x="1318533" y="688291"/>
                </a:lnTo>
                <a:lnTo>
                  <a:pt x="1312409" y="690333"/>
                </a:lnTo>
                <a:lnTo>
                  <a:pt x="1306059" y="692148"/>
                </a:lnTo>
                <a:lnTo>
                  <a:pt x="1299936" y="693736"/>
                </a:lnTo>
                <a:lnTo>
                  <a:pt x="1293813" y="695324"/>
                </a:lnTo>
                <a:lnTo>
                  <a:pt x="1287463" y="696458"/>
                </a:lnTo>
                <a:lnTo>
                  <a:pt x="1281113" y="697592"/>
                </a:lnTo>
                <a:lnTo>
                  <a:pt x="1274536" y="698500"/>
                </a:lnTo>
                <a:lnTo>
                  <a:pt x="1268186" y="699407"/>
                </a:lnTo>
                <a:lnTo>
                  <a:pt x="1261609" y="699861"/>
                </a:lnTo>
                <a:lnTo>
                  <a:pt x="1255033" y="700088"/>
                </a:lnTo>
                <a:lnTo>
                  <a:pt x="1248456" y="700088"/>
                </a:lnTo>
                <a:lnTo>
                  <a:pt x="1241879" y="700088"/>
                </a:lnTo>
                <a:lnTo>
                  <a:pt x="1235529" y="699861"/>
                </a:lnTo>
                <a:lnTo>
                  <a:pt x="1228952" y="699407"/>
                </a:lnTo>
                <a:lnTo>
                  <a:pt x="1222602" y="698500"/>
                </a:lnTo>
                <a:lnTo>
                  <a:pt x="1216252" y="697592"/>
                </a:lnTo>
                <a:lnTo>
                  <a:pt x="1209675" y="696458"/>
                </a:lnTo>
                <a:lnTo>
                  <a:pt x="1203325" y="695324"/>
                </a:lnTo>
                <a:lnTo>
                  <a:pt x="1197429" y="693736"/>
                </a:lnTo>
                <a:lnTo>
                  <a:pt x="1191079" y="692148"/>
                </a:lnTo>
                <a:lnTo>
                  <a:pt x="1184956" y="690333"/>
                </a:lnTo>
                <a:lnTo>
                  <a:pt x="1178832" y="688291"/>
                </a:lnTo>
                <a:lnTo>
                  <a:pt x="1172936" y="686022"/>
                </a:lnTo>
                <a:lnTo>
                  <a:pt x="1166813" y="683753"/>
                </a:lnTo>
                <a:lnTo>
                  <a:pt x="1160916" y="681031"/>
                </a:lnTo>
                <a:lnTo>
                  <a:pt x="1155247" y="678309"/>
                </a:lnTo>
                <a:lnTo>
                  <a:pt x="1149350" y="675359"/>
                </a:lnTo>
                <a:lnTo>
                  <a:pt x="1143907" y="672410"/>
                </a:lnTo>
                <a:lnTo>
                  <a:pt x="1138011" y="669007"/>
                </a:lnTo>
                <a:lnTo>
                  <a:pt x="1132568" y="665831"/>
                </a:lnTo>
                <a:lnTo>
                  <a:pt x="1127125" y="662201"/>
                </a:lnTo>
                <a:lnTo>
                  <a:pt x="1121682" y="658344"/>
                </a:lnTo>
                <a:lnTo>
                  <a:pt x="1116240" y="654714"/>
                </a:lnTo>
                <a:lnTo>
                  <a:pt x="1111250" y="650631"/>
                </a:lnTo>
                <a:lnTo>
                  <a:pt x="1106034" y="646320"/>
                </a:lnTo>
                <a:lnTo>
                  <a:pt x="1101272" y="642010"/>
                </a:lnTo>
                <a:lnTo>
                  <a:pt x="1096056" y="637699"/>
                </a:lnTo>
                <a:lnTo>
                  <a:pt x="1091293" y="632935"/>
                </a:lnTo>
                <a:lnTo>
                  <a:pt x="1086531" y="628171"/>
                </a:lnTo>
                <a:lnTo>
                  <a:pt x="1081768" y="623407"/>
                </a:lnTo>
                <a:lnTo>
                  <a:pt x="1077232" y="618189"/>
                </a:lnTo>
                <a:lnTo>
                  <a:pt x="1072697" y="613198"/>
                </a:lnTo>
                <a:lnTo>
                  <a:pt x="1068388" y="607980"/>
                </a:lnTo>
                <a:lnTo>
                  <a:pt x="1064079" y="602535"/>
                </a:lnTo>
                <a:lnTo>
                  <a:pt x="1059997" y="597090"/>
                </a:lnTo>
                <a:lnTo>
                  <a:pt x="1055688" y="591192"/>
                </a:lnTo>
                <a:lnTo>
                  <a:pt x="1052059" y="585520"/>
                </a:lnTo>
                <a:lnTo>
                  <a:pt x="1048204" y="579621"/>
                </a:lnTo>
                <a:lnTo>
                  <a:pt x="1044348" y="573496"/>
                </a:lnTo>
                <a:lnTo>
                  <a:pt x="1040947" y="567597"/>
                </a:lnTo>
                <a:lnTo>
                  <a:pt x="1037318" y="561245"/>
                </a:lnTo>
                <a:lnTo>
                  <a:pt x="1033916" y="554893"/>
                </a:lnTo>
                <a:lnTo>
                  <a:pt x="1030514" y="548540"/>
                </a:lnTo>
                <a:lnTo>
                  <a:pt x="1027566" y="541961"/>
                </a:lnTo>
                <a:lnTo>
                  <a:pt x="1024391" y="535155"/>
                </a:lnTo>
                <a:lnTo>
                  <a:pt x="1021670" y="528576"/>
                </a:lnTo>
                <a:lnTo>
                  <a:pt x="1018948" y="521770"/>
                </a:lnTo>
                <a:lnTo>
                  <a:pt x="1016227" y="514737"/>
                </a:lnTo>
                <a:lnTo>
                  <a:pt x="1013959" y="507704"/>
                </a:lnTo>
                <a:lnTo>
                  <a:pt x="1011238" y="500671"/>
                </a:lnTo>
                <a:lnTo>
                  <a:pt x="1008970" y="493638"/>
                </a:lnTo>
                <a:lnTo>
                  <a:pt x="1007155" y="486152"/>
                </a:lnTo>
                <a:lnTo>
                  <a:pt x="1005341" y="478892"/>
                </a:lnTo>
                <a:lnTo>
                  <a:pt x="1003527" y="471405"/>
                </a:lnTo>
                <a:lnTo>
                  <a:pt x="1001713" y="463692"/>
                </a:lnTo>
                <a:lnTo>
                  <a:pt x="1001178" y="460749"/>
                </a:lnTo>
                <a:lnTo>
                  <a:pt x="999308" y="462199"/>
                </a:lnTo>
                <a:lnTo>
                  <a:pt x="997052" y="463100"/>
                </a:lnTo>
                <a:lnTo>
                  <a:pt x="995698" y="463325"/>
                </a:lnTo>
                <a:lnTo>
                  <a:pt x="994569" y="463550"/>
                </a:lnTo>
                <a:lnTo>
                  <a:pt x="993215" y="463325"/>
                </a:lnTo>
                <a:lnTo>
                  <a:pt x="992312" y="463100"/>
                </a:lnTo>
                <a:lnTo>
                  <a:pt x="990056" y="462199"/>
                </a:lnTo>
                <a:lnTo>
                  <a:pt x="987799" y="460623"/>
                </a:lnTo>
                <a:lnTo>
                  <a:pt x="985768" y="458597"/>
                </a:lnTo>
                <a:lnTo>
                  <a:pt x="983737" y="456120"/>
                </a:lnTo>
                <a:lnTo>
                  <a:pt x="981706" y="452743"/>
                </a:lnTo>
                <a:lnTo>
                  <a:pt x="979900" y="449366"/>
                </a:lnTo>
                <a:lnTo>
                  <a:pt x="978095" y="445314"/>
                </a:lnTo>
                <a:lnTo>
                  <a:pt x="976741" y="441036"/>
                </a:lnTo>
                <a:lnTo>
                  <a:pt x="975387" y="436308"/>
                </a:lnTo>
                <a:lnTo>
                  <a:pt x="974484" y="430905"/>
                </a:lnTo>
                <a:lnTo>
                  <a:pt x="973356" y="425727"/>
                </a:lnTo>
                <a:lnTo>
                  <a:pt x="972679" y="419873"/>
                </a:lnTo>
                <a:lnTo>
                  <a:pt x="971776" y="414245"/>
                </a:lnTo>
                <a:lnTo>
                  <a:pt x="971550" y="407941"/>
                </a:lnTo>
                <a:lnTo>
                  <a:pt x="971550" y="401637"/>
                </a:lnTo>
                <a:lnTo>
                  <a:pt x="971550" y="395334"/>
                </a:lnTo>
                <a:lnTo>
                  <a:pt x="971776" y="389030"/>
                </a:lnTo>
                <a:lnTo>
                  <a:pt x="972679" y="383176"/>
                </a:lnTo>
                <a:lnTo>
                  <a:pt x="973356" y="377548"/>
                </a:lnTo>
                <a:lnTo>
                  <a:pt x="974484" y="372145"/>
                </a:lnTo>
                <a:lnTo>
                  <a:pt x="975387" y="367192"/>
                </a:lnTo>
                <a:lnTo>
                  <a:pt x="976741" y="362239"/>
                </a:lnTo>
                <a:lnTo>
                  <a:pt x="978095" y="357736"/>
                </a:lnTo>
                <a:lnTo>
                  <a:pt x="979900" y="353909"/>
                </a:lnTo>
                <a:lnTo>
                  <a:pt x="981706" y="350306"/>
                </a:lnTo>
                <a:lnTo>
                  <a:pt x="983737" y="347380"/>
                </a:lnTo>
                <a:lnTo>
                  <a:pt x="985768" y="344678"/>
                </a:lnTo>
                <a:lnTo>
                  <a:pt x="987799" y="342427"/>
                </a:lnTo>
                <a:lnTo>
                  <a:pt x="990056" y="341076"/>
                </a:lnTo>
                <a:lnTo>
                  <a:pt x="992312" y="339950"/>
                </a:lnTo>
                <a:lnTo>
                  <a:pt x="993215" y="339725"/>
                </a:lnTo>
                <a:lnTo>
                  <a:pt x="994569" y="339725"/>
                </a:lnTo>
                <a:lnTo>
                  <a:pt x="995698" y="339725"/>
                </a:lnTo>
                <a:lnTo>
                  <a:pt x="996322" y="339829"/>
                </a:lnTo>
                <a:lnTo>
                  <a:pt x="996723" y="337100"/>
                </a:lnTo>
                <a:lnTo>
                  <a:pt x="997630" y="329386"/>
                </a:lnTo>
                <a:lnTo>
                  <a:pt x="998991" y="321673"/>
                </a:lnTo>
                <a:lnTo>
                  <a:pt x="1000352" y="313959"/>
                </a:lnTo>
                <a:lnTo>
                  <a:pt x="1001713" y="306473"/>
                </a:lnTo>
                <a:lnTo>
                  <a:pt x="1003527" y="298986"/>
                </a:lnTo>
                <a:lnTo>
                  <a:pt x="1005341" y="291273"/>
                </a:lnTo>
                <a:lnTo>
                  <a:pt x="1007155" y="284013"/>
                </a:lnTo>
                <a:lnTo>
                  <a:pt x="1008970" y="276753"/>
                </a:lnTo>
                <a:lnTo>
                  <a:pt x="1011238" y="269493"/>
                </a:lnTo>
                <a:lnTo>
                  <a:pt x="1013959" y="262460"/>
                </a:lnTo>
                <a:lnTo>
                  <a:pt x="1016227" y="255428"/>
                </a:lnTo>
                <a:lnTo>
                  <a:pt x="1018948" y="248395"/>
                </a:lnTo>
                <a:lnTo>
                  <a:pt x="1021670" y="241589"/>
                </a:lnTo>
                <a:lnTo>
                  <a:pt x="1024391" y="235010"/>
                </a:lnTo>
                <a:lnTo>
                  <a:pt x="1027566" y="228203"/>
                </a:lnTo>
                <a:lnTo>
                  <a:pt x="1030514" y="221624"/>
                </a:lnTo>
                <a:lnTo>
                  <a:pt x="1033916" y="215272"/>
                </a:lnTo>
                <a:lnTo>
                  <a:pt x="1037318" y="208920"/>
                </a:lnTo>
                <a:lnTo>
                  <a:pt x="1040947" y="202567"/>
                </a:lnTo>
                <a:lnTo>
                  <a:pt x="1044348" y="196669"/>
                </a:lnTo>
                <a:lnTo>
                  <a:pt x="1048204" y="190543"/>
                </a:lnTo>
                <a:lnTo>
                  <a:pt x="1052059" y="184645"/>
                </a:lnTo>
                <a:lnTo>
                  <a:pt x="1055688" y="178973"/>
                </a:lnTo>
                <a:lnTo>
                  <a:pt x="1059997" y="173075"/>
                </a:lnTo>
                <a:lnTo>
                  <a:pt x="1064079" y="167630"/>
                </a:lnTo>
                <a:lnTo>
                  <a:pt x="1068388" y="162185"/>
                </a:lnTo>
                <a:lnTo>
                  <a:pt x="1072697" y="156967"/>
                </a:lnTo>
                <a:lnTo>
                  <a:pt x="1077232" y="151976"/>
                </a:lnTo>
                <a:lnTo>
                  <a:pt x="1081768" y="146985"/>
                </a:lnTo>
                <a:lnTo>
                  <a:pt x="1086531" y="141767"/>
                </a:lnTo>
                <a:lnTo>
                  <a:pt x="1091293" y="137230"/>
                </a:lnTo>
                <a:lnTo>
                  <a:pt x="1096056" y="132465"/>
                </a:lnTo>
                <a:lnTo>
                  <a:pt x="1101272" y="128155"/>
                </a:lnTo>
                <a:lnTo>
                  <a:pt x="1106034" y="123844"/>
                </a:lnTo>
                <a:lnTo>
                  <a:pt x="1111250" y="119534"/>
                </a:lnTo>
                <a:lnTo>
                  <a:pt x="1116240" y="115677"/>
                </a:lnTo>
                <a:lnTo>
                  <a:pt x="1121682" y="111820"/>
                </a:lnTo>
                <a:lnTo>
                  <a:pt x="1127125" y="107964"/>
                </a:lnTo>
                <a:lnTo>
                  <a:pt x="1132568" y="104561"/>
                </a:lnTo>
                <a:lnTo>
                  <a:pt x="1138011" y="100931"/>
                </a:lnTo>
                <a:lnTo>
                  <a:pt x="1143907" y="97982"/>
                </a:lnTo>
                <a:lnTo>
                  <a:pt x="1149350" y="94579"/>
                </a:lnTo>
                <a:lnTo>
                  <a:pt x="1155247" y="91856"/>
                </a:lnTo>
                <a:lnTo>
                  <a:pt x="1160916" y="89134"/>
                </a:lnTo>
                <a:lnTo>
                  <a:pt x="1166813" y="86638"/>
                </a:lnTo>
                <a:lnTo>
                  <a:pt x="1172936" y="84369"/>
                </a:lnTo>
                <a:lnTo>
                  <a:pt x="1178832" y="82101"/>
                </a:lnTo>
                <a:lnTo>
                  <a:pt x="1184956" y="80059"/>
                </a:lnTo>
                <a:lnTo>
                  <a:pt x="1191079" y="78017"/>
                </a:lnTo>
                <a:lnTo>
                  <a:pt x="1197429" y="76429"/>
                </a:lnTo>
                <a:lnTo>
                  <a:pt x="1203325" y="74841"/>
                </a:lnTo>
                <a:lnTo>
                  <a:pt x="1209675" y="73707"/>
                </a:lnTo>
                <a:lnTo>
                  <a:pt x="1216252" y="72346"/>
                </a:lnTo>
                <a:lnTo>
                  <a:pt x="1222602" y="71665"/>
                </a:lnTo>
                <a:lnTo>
                  <a:pt x="1228952" y="70984"/>
                </a:lnTo>
                <a:lnTo>
                  <a:pt x="1235529" y="70304"/>
                </a:lnTo>
                <a:lnTo>
                  <a:pt x="1241879" y="70077"/>
                </a:lnTo>
                <a:lnTo>
                  <a:pt x="1248456" y="69850"/>
                </a:lnTo>
                <a:close/>
                <a:moveTo>
                  <a:pt x="513333" y="14287"/>
                </a:moveTo>
                <a:lnTo>
                  <a:pt x="519907" y="14287"/>
                </a:lnTo>
                <a:lnTo>
                  <a:pt x="526481" y="14287"/>
                </a:lnTo>
                <a:lnTo>
                  <a:pt x="533055" y="14514"/>
                </a:lnTo>
                <a:lnTo>
                  <a:pt x="539629" y="14968"/>
                </a:lnTo>
                <a:lnTo>
                  <a:pt x="545976" y="15875"/>
                </a:lnTo>
                <a:lnTo>
                  <a:pt x="552550" y="16783"/>
                </a:lnTo>
                <a:lnTo>
                  <a:pt x="558670" y="17917"/>
                </a:lnTo>
                <a:lnTo>
                  <a:pt x="565017" y="19051"/>
                </a:lnTo>
                <a:lnTo>
                  <a:pt x="571365" y="20639"/>
                </a:lnTo>
                <a:lnTo>
                  <a:pt x="577485" y="22454"/>
                </a:lnTo>
                <a:lnTo>
                  <a:pt x="583379" y="24042"/>
                </a:lnTo>
                <a:lnTo>
                  <a:pt x="589499" y="26084"/>
                </a:lnTo>
                <a:lnTo>
                  <a:pt x="595620" y="28353"/>
                </a:lnTo>
                <a:lnTo>
                  <a:pt x="601740" y="30621"/>
                </a:lnTo>
                <a:lnTo>
                  <a:pt x="607408" y="33571"/>
                </a:lnTo>
                <a:lnTo>
                  <a:pt x="613301" y="36066"/>
                </a:lnTo>
                <a:lnTo>
                  <a:pt x="618969" y="39016"/>
                </a:lnTo>
                <a:lnTo>
                  <a:pt x="624862" y="41965"/>
                </a:lnTo>
                <a:lnTo>
                  <a:pt x="630303" y="45368"/>
                </a:lnTo>
                <a:lnTo>
                  <a:pt x="635970" y="48544"/>
                </a:lnTo>
                <a:lnTo>
                  <a:pt x="641184" y="52174"/>
                </a:lnTo>
                <a:lnTo>
                  <a:pt x="646851" y="56031"/>
                </a:lnTo>
                <a:lnTo>
                  <a:pt x="652065" y="59887"/>
                </a:lnTo>
                <a:lnTo>
                  <a:pt x="657052" y="63744"/>
                </a:lnTo>
                <a:lnTo>
                  <a:pt x="662492" y="68055"/>
                </a:lnTo>
                <a:lnTo>
                  <a:pt x="667479" y="72365"/>
                </a:lnTo>
                <a:lnTo>
                  <a:pt x="672239" y="76902"/>
                </a:lnTo>
                <a:lnTo>
                  <a:pt x="677227" y="81440"/>
                </a:lnTo>
                <a:lnTo>
                  <a:pt x="681760" y="86204"/>
                </a:lnTo>
                <a:lnTo>
                  <a:pt x="686521" y="90968"/>
                </a:lnTo>
                <a:lnTo>
                  <a:pt x="691281" y="96186"/>
                </a:lnTo>
                <a:lnTo>
                  <a:pt x="695815" y="101177"/>
                </a:lnTo>
                <a:lnTo>
                  <a:pt x="699895" y="106395"/>
                </a:lnTo>
                <a:lnTo>
                  <a:pt x="704202" y="112067"/>
                </a:lnTo>
                <a:lnTo>
                  <a:pt x="708509" y="117512"/>
                </a:lnTo>
                <a:lnTo>
                  <a:pt x="712589" y="123183"/>
                </a:lnTo>
                <a:lnTo>
                  <a:pt x="716443" y="128855"/>
                </a:lnTo>
                <a:lnTo>
                  <a:pt x="720523" y="134754"/>
                </a:lnTo>
                <a:lnTo>
                  <a:pt x="723924" y="140652"/>
                </a:lnTo>
                <a:lnTo>
                  <a:pt x="727777" y="146778"/>
                </a:lnTo>
                <a:lnTo>
                  <a:pt x="730951" y="153130"/>
                </a:lnTo>
                <a:lnTo>
                  <a:pt x="734578" y="159482"/>
                </a:lnTo>
                <a:lnTo>
                  <a:pt x="737751" y="166061"/>
                </a:lnTo>
                <a:lnTo>
                  <a:pt x="740925" y="172640"/>
                </a:lnTo>
                <a:lnTo>
                  <a:pt x="743872" y="179220"/>
                </a:lnTo>
                <a:lnTo>
                  <a:pt x="746592" y="186026"/>
                </a:lnTo>
                <a:lnTo>
                  <a:pt x="749539" y="192832"/>
                </a:lnTo>
                <a:lnTo>
                  <a:pt x="752259" y="199638"/>
                </a:lnTo>
                <a:lnTo>
                  <a:pt x="754753" y="206671"/>
                </a:lnTo>
                <a:lnTo>
                  <a:pt x="757020" y="213704"/>
                </a:lnTo>
                <a:lnTo>
                  <a:pt x="759287" y="220963"/>
                </a:lnTo>
                <a:lnTo>
                  <a:pt x="761327" y="228450"/>
                </a:lnTo>
                <a:lnTo>
                  <a:pt x="763367" y="235710"/>
                </a:lnTo>
                <a:lnTo>
                  <a:pt x="765180" y="242969"/>
                </a:lnTo>
                <a:lnTo>
                  <a:pt x="766540" y="250683"/>
                </a:lnTo>
                <a:lnTo>
                  <a:pt x="768127" y="258170"/>
                </a:lnTo>
                <a:lnTo>
                  <a:pt x="769261" y="265656"/>
                </a:lnTo>
                <a:lnTo>
                  <a:pt x="770621" y="273597"/>
                </a:lnTo>
                <a:lnTo>
                  <a:pt x="771528" y="281310"/>
                </a:lnTo>
                <a:lnTo>
                  <a:pt x="771841" y="283505"/>
                </a:lnTo>
                <a:lnTo>
                  <a:pt x="773361" y="282802"/>
                </a:lnTo>
                <a:lnTo>
                  <a:pt x="774259" y="282574"/>
                </a:lnTo>
                <a:lnTo>
                  <a:pt x="775606" y="282574"/>
                </a:lnTo>
                <a:lnTo>
                  <a:pt x="776729" y="282574"/>
                </a:lnTo>
                <a:lnTo>
                  <a:pt x="777852" y="282802"/>
                </a:lnTo>
                <a:lnTo>
                  <a:pt x="780098" y="283945"/>
                </a:lnTo>
                <a:lnTo>
                  <a:pt x="782344" y="285315"/>
                </a:lnTo>
                <a:lnTo>
                  <a:pt x="784589" y="287371"/>
                </a:lnTo>
                <a:lnTo>
                  <a:pt x="786611" y="289884"/>
                </a:lnTo>
                <a:lnTo>
                  <a:pt x="788407" y="293311"/>
                </a:lnTo>
                <a:lnTo>
                  <a:pt x="789979" y="296737"/>
                </a:lnTo>
                <a:lnTo>
                  <a:pt x="791776" y="300849"/>
                </a:lnTo>
                <a:lnTo>
                  <a:pt x="793348" y="305189"/>
                </a:lnTo>
                <a:lnTo>
                  <a:pt x="794471" y="309987"/>
                </a:lnTo>
                <a:lnTo>
                  <a:pt x="795818" y="315469"/>
                </a:lnTo>
                <a:lnTo>
                  <a:pt x="796492" y="320723"/>
                </a:lnTo>
                <a:lnTo>
                  <a:pt x="797390" y="326663"/>
                </a:lnTo>
                <a:lnTo>
                  <a:pt x="798064" y="332602"/>
                </a:lnTo>
                <a:lnTo>
                  <a:pt x="798289" y="338770"/>
                </a:lnTo>
                <a:lnTo>
                  <a:pt x="798513" y="345166"/>
                </a:lnTo>
                <a:lnTo>
                  <a:pt x="798289" y="351563"/>
                </a:lnTo>
                <a:lnTo>
                  <a:pt x="798064" y="357730"/>
                </a:lnTo>
                <a:lnTo>
                  <a:pt x="797390" y="363898"/>
                </a:lnTo>
                <a:lnTo>
                  <a:pt x="796492" y="369609"/>
                </a:lnTo>
                <a:lnTo>
                  <a:pt x="795818" y="375092"/>
                </a:lnTo>
                <a:lnTo>
                  <a:pt x="794471" y="380117"/>
                </a:lnTo>
                <a:lnTo>
                  <a:pt x="793348" y="385143"/>
                </a:lnTo>
                <a:lnTo>
                  <a:pt x="791776" y="389712"/>
                </a:lnTo>
                <a:lnTo>
                  <a:pt x="789979" y="393595"/>
                </a:lnTo>
                <a:lnTo>
                  <a:pt x="788407" y="397250"/>
                </a:lnTo>
                <a:lnTo>
                  <a:pt x="786611" y="400220"/>
                </a:lnTo>
                <a:lnTo>
                  <a:pt x="784589" y="403190"/>
                </a:lnTo>
                <a:lnTo>
                  <a:pt x="782344" y="405017"/>
                </a:lnTo>
                <a:lnTo>
                  <a:pt x="780098" y="406616"/>
                </a:lnTo>
                <a:lnTo>
                  <a:pt x="777852" y="407758"/>
                </a:lnTo>
                <a:lnTo>
                  <a:pt x="776729" y="407987"/>
                </a:lnTo>
                <a:lnTo>
                  <a:pt x="775606" y="407987"/>
                </a:lnTo>
                <a:lnTo>
                  <a:pt x="774259" y="407987"/>
                </a:lnTo>
                <a:lnTo>
                  <a:pt x="773361" y="407758"/>
                </a:lnTo>
                <a:lnTo>
                  <a:pt x="770890" y="406616"/>
                </a:lnTo>
                <a:lnTo>
                  <a:pt x="768869" y="405017"/>
                </a:lnTo>
                <a:lnTo>
                  <a:pt x="767445" y="403859"/>
                </a:lnTo>
                <a:lnTo>
                  <a:pt x="766540" y="408129"/>
                </a:lnTo>
                <a:lnTo>
                  <a:pt x="765180" y="415616"/>
                </a:lnTo>
                <a:lnTo>
                  <a:pt x="763367" y="423102"/>
                </a:lnTo>
                <a:lnTo>
                  <a:pt x="761327" y="430362"/>
                </a:lnTo>
                <a:lnTo>
                  <a:pt x="759287" y="437622"/>
                </a:lnTo>
                <a:lnTo>
                  <a:pt x="757020" y="444655"/>
                </a:lnTo>
                <a:lnTo>
                  <a:pt x="754753" y="452141"/>
                </a:lnTo>
                <a:lnTo>
                  <a:pt x="752259" y="458947"/>
                </a:lnTo>
                <a:lnTo>
                  <a:pt x="749539" y="465980"/>
                </a:lnTo>
                <a:lnTo>
                  <a:pt x="746592" y="472786"/>
                </a:lnTo>
                <a:lnTo>
                  <a:pt x="743872" y="479592"/>
                </a:lnTo>
                <a:lnTo>
                  <a:pt x="740925" y="486171"/>
                </a:lnTo>
                <a:lnTo>
                  <a:pt x="737751" y="492751"/>
                </a:lnTo>
                <a:lnTo>
                  <a:pt x="734578" y="499330"/>
                </a:lnTo>
                <a:lnTo>
                  <a:pt x="730951" y="505682"/>
                </a:lnTo>
                <a:lnTo>
                  <a:pt x="727777" y="511581"/>
                </a:lnTo>
                <a:lnTo>
                  <a:pt x="723924" y="517933"/>
                </a:lnTo>
                <a:lnTo>
                  <a:pt x="720523" y="523831"/>
                </a:lnTo>
                <a:lnTo>
                  <a:pt x="716443" y="529730"/>
                </a:lnTo>
                <a:lnTo>
                  <a:pt x="712589" y="535629"/>
                </a:lnTo>
                <a:lnTo>
                  <a:pt x="708509" y="541300"/>
                </a:lnTo>
                <a:lnTo>
                  <a:pt x="704202" y="546745"/>
                </a:lnTo>
                <a:lnTo>
                  <a:pt x="699895" y="551963"/>
                </a:lnTo>
                <a:lnTo>
                  <a:pt x="695815" y="557408"/>
                </a:lnTo>
                <a:lnTo>
                  <a:pt x="691281" y="562626"/>
                </a:lnTo>
                <a:lnTo>
                  <a:pt x="686521" y="567617"/>
                </a:lnTo>
                <a:lnTo>
                  <a:pt x="681760" y="572608"/>
                </a:lnTo>
                <a:lnTo>
                  <a:pt x="677227" y="577372"/>
                </a:lnTo>
                <a:lnTo>
                  <a:pt x="672239" y="581909"/>
                </a:lnTo>
                <a:lnTo>
                  <a:pt x="667479" y="586447"/>
                </a:lnTo>
                <a:lnTo>
                  <a:pt x="662492" y="590757"/>
                </a:lnTo>
                <a:lnTo>
                  <a:pt x="657052" y="594841"/>
                </a:lnTo>
                <a:lnTo>
                  <a:pt x="652065" y="598698"/>
                </a:lnTo>
                <a:lnTo>
                  <a:pt x="646851" y="602781"/>
                </a:lnTo>
                <a:lnTo>
                  <a:pt x="641184" y="606411"/>
                </a:lnTo>
                <a:lnTo>
                  <a:pt x="635970" y="609814"/>
                </a:lnTo>
                <a:lnTo>
                  <a:pt x="630303" y="613444"/>
                </a:lnTo>
                <a:lnTo>
                  <a:pt x="624862" y="616620"/>
                </a:lnTo>
                <a:lnTo>
                  <a:pt x="618969" y="619796"/>
                </a:lnTo>
                <a:lnTo>
                  <a:pt x="613301" y="622519"/>
                </a:lnTo>
                <a:lnTo>
                  <a:pt x="607408" y="625241"/>
                </a:lnTo>
                <a:lnTo>
                  <a:pt x="601740" y="627737"/>
                </a:lnTo>
                <a:lnTo>
                  <a:pt x="595620" y="630232"/>
                </a:lnTo>
                <a:lnTo>
                  <a:pt x="589499" y="632501"/>
                </a:lnTo>
                <a:lnTo>
                  <a:pt x="583379" y="634543"/>
                </a:lnTo>
                <a:lnTo>
                  <a:pt x="577485" y="636358"/>
                </a:lnTo>
                <a:lnTo>
                  <a:pt x="571365" y="638173"/>
                </a:lnTo>
                <a:lnTo>
                  <a:pt x="565017" y="639307"/>
                </a:lnTo>
                <a:lnTo>
                  <a:pt x="558670" y="640895"/>
                </a:lnTo>
                <a:lnTo>
                  <a:pt x="552550" y="642029"/>
                </a:lnTo>
                <a:lnTo>
                  <a:pt x="545976" y="642710"/>
                </a:lnTo>
                <a:lnTo>
                  <a:pt x="539629" y="643391"/>
                </a:lnTo>
                <a:lnTo>
                  <a:pt x="533055" y="644071"/>
                </a:lnTo>
                <a:lnTo>
                  <a:pt x="526481" y="644525"/>
                </a:lnTo>
                <a:lnTo>
                  <a:pt x="519907" y="644525"/>
                </a:lnTo>
                <a:lnTo>
                  <a:pt x="513333" y="644525"/>
                </a:lnTo>
                <a:lnTo>
                  <a:pt x="506759" y="644071"/>
                </a:lnTo>
                <a:lnTo>
                  <a:pt x="500186" y="643391"/>
                </a:lnTo>
                <a:lnTo>
                  <a:pt x="493838" y="642710"/>
                </a:lnTo>
                <a:lnTo>
                  <a:pt x="487264" y="642029"/>
                </a:lnTo>
                <a:lnTo>
                  <a:pt x="481144" y="640895"/>
                </a:lnTo>
                <a:lnTo>
                  <a:pt x="474797" y="639307"/>
                </a:lnTo>
                <a:lnTo>
                  <a:pt x="468450" y="638173"/>
                </a:lnTo>
                <a:lnTo>
                  <a:pt x="462329" y="636358"/>
                </a:lnTo>
                <a:lnTo>
                  <a:pt x="456435" y="634543"/>
                </a:lnTo>
                <a:lnTo>
                  <a:pt x="450315" y="632501"/>
                </a:lnTo>
                <a:lnTo>
                  <a:pt x="444194" y="630232"/>
                </a:lnTo>
                <a:lnTo>
                  <a:pt x="438301" y="627737"/>
                </a:lnTo>
                <a:lnTo>
                  <a:pt x="432407" y="625241"/>
                </a:lnTo>
                <a:lnTo>
                  <a:pt x="426513" y="622519"/>
                </a:lnTo>
                <a:lnTo>
                  <a:pt x="420846" y="619796"/>
                </a:lnTo>
                <a:lnTo>
                  <a:pt x="414952" y="616620"/>
                </a:lnTo>
                <a:lnTo>
                  <a:pt x="409512" y="613444"/>
                </a:lnTo>
                <a:lnTo>
                  <a:pt x="403844" y="609814"/>
                </a:lnTo>
                <a:lnTo>
                  <a:pt x="398631" y="606411"/>
                </a:lnTo>
                <a:lnTo>
                  <a:pt x="392963" y="602781"/>
                </a:lnTo>
                <a:lnTo>
                  <a:pt x="387750" y="598698"/>
                </a:lnTo>
                <a:lnTo>
                  <a:pt x="382763" y="594841"/>
                </a:lnTo>
                <a:lnTo>
                  <a:pt x="377322" y="590757"/>
                </a:lnTo>
                <a:lnTo>
                  <a:pt x="372335" y="586447"/>
                </a:lnTo>
                <a:lnTo>
                  <a:pt x="367575" y="581909"/>
                </a:lnTo>
                <a:lnTo>
                  <a:pt x="362588" y="577372"/>
                </a:lnTo>
                <a:lnTo>
                  <a:pt x="358054" y="572608"/>
                </a:lnTo>
                <a:lnTo>
                  <a:pt x="353294" y="567617"/>
                </a:lnTo>
                <a:lnTo>
                  <a:pt x="348760" y="562626"/>
                </a:lnTo>
                <a:lnTo>
                  <a:pt x="344000" y="557408"/>
                </a:lnTo>
                <a:lnTo>
                  <a:pt x="339919" y="551963"/>
                </a:lnTo>
                <a:lnTo>
                  <a:pt x="335612" y="546745"/>
                </a:lnTo>
                <a:lnTo>
                  <a:pt x="331305" y="541300"/>
                </a:lnTo>
                <a:lnTo>
                  <a:pt x="327225" y="535629"/>
                </a:lnTo>
                <a:lnTo>
                  <a:pt x="323371" y="529730"/>
                </a:lnTo>
                <a:lnTo>
                  <a:pt x="319291" y="523831"/>
                </a:lnTo>
                <a:lnTo>
                  <a:pt x="315891" y="517933"/>
                </a:lnTo>
                <a:lnTo>
                  <a:pt x="312037" y="511581"/>
                </a:lnTo>
                <a:lnTo>
                  <a:pt x="308863" y="505682"/>
                </a:lnTo>
                <a:lnTo>
                  <a:pt x="305236" y="499330"/>
                </a:lnTo>
                <a:lnTo>
                  <a:pt x="302063" y="492751"/>
                </a:lnTo>
                <a:lnTo>
                  <a:pt x="298889" y="486171"/>
                </a:lnTo>
                <a:lnTo>
                  <a:pt x="295942" y="479592"/>
                </a:lnTo>
                <a:lnTo>
                  <a:pt x="293222" y="472786"/>
                </a:lnTo>
                <a:lnTo>
                  <a:pt x="290275" y="465980"/>
                </a:lnTo>
                <a:lnTo>
                  <a:pt x="287555" y="458947"/>
                </a:lnTo>
                <a:lnTo>
                  <a:pt x="285061" y="452141"/>
                </a:lnTo>
                <a:lnTo>
                  <a:pt x="282795" y="444655"/>
                </a:lnTo>
                <a:lnTo>
                  <a:pt x="280528" y="437622"/>
                </a:lnTo>
                <a:lnTo>
                  <a:pt x="278488" y="430362"/>
                </a:lnTo>
                <a:lnTo>
                  <a:pt x="276447" y="423102"/>
                </a:lnTo>
                <a:lnTo>
                  <a:pt x="274861" y="415616"/>
                </a:lnTo>
                <a:lnTo>
                  <a:pt x="273274" y="408129"/>
                </a:lnTo>
                <a:lnTo>
                  <a:pt x="272602" y="404960"/>
                </a:lnTo>
                <a:lnTo>
                  <a:pt x="272532" y="405017"/>
                </a:lnTo>
                <a:lnTo>
                  <a:pt x="270286" y="406616"/>
                </a:lnTo>
                <a:lnTo>
                  <a:pt x="268041" y="407758"/>
                </a:lnTo>
                <a:lnTo>
                  <a:pt x="267142" y="407987"/>
                </a:lnTo>
                <a:lnTo>
                  <a:pt x="265795" y="407987"/>
                </a:lnTo>
                <a:lnTo>
                  <a:pt x="264672" y="407987"/>
                </a:lnTo>
                <a:lnTo>
                  <a:pt x="263549" y="407758"/>
                </a:lnTo>
                <a:lnTo>
                  <a:pt x="261303" y="406616"/>
                </a:lnTo>
                <a:lnTo>
                  <a:pt x="259058" y="405017"/>
                </a:lnTo>
                <a:lnTo>
                  <a:pt x="256812" y="403190"/>
                </a:lnTo>
                <a:lnTo>
                  <a:pt x="254791" y="400220"/>
                </a:lnTo>
                <a:lnTo>
                  <a:pt x="252994" y="397250"/>
                </a:lnTo>
                <a:lnTo>
                  <a:pt x="251422" y="393595"/>
                </a:lnTo>
                <a:lnTo>
                  <a:pt x="249625" y="389712"/>
                </a:lnTo>
                <a:lnTo>
                  <a:pt x="248053" y="385143"/>
                </a:lnTo>
                <a:lnTo>
                  <a:pt x="246930" y="380117"/>
                </a:lnTo>
                <a:lnTo>
                  <a:pt x="245583" y="375092"/>
                </a:lnTo>
                <a:lnTo>
                  <a:pt x="244909" y="369609"/>
                </a:lnTo>
                <a:lnTo>
                  <a:pt x="243786" y="363898"/>
                </a:lnTo>
                <a:lnTo>
                  <a:pt x="243337" y="357730"/>
                </a:lnTo>
                <a:lnTo>
                  <a:pt x="243113" y="351563"/>
                </a:lnTo>
                <a:lnTo>
                  <a:pt x="242888" y="345166"/>
                </a:lnTo>
                <a:lnTo>
                  <a:pt x="243113" y="338770"/>
                </a:lnTo>
                <a:lnTo>
                  <a:pt x="243337" y="332602"/>
                </a:lnTo>
                <a:lnTo>
                  <a:pt x="243786" y="326663"/>
                </a:lnTo>
                <a:lnTo>
                  <a:pt x="244909" y="320723"/>
                </a:lnTo>
                <a:lnTo>
                  <a:pt x="245583" y="315469"/>
                </a:lnTo>
                <a:lnTo>
                  <a:pt x="246930" y="309987"/>
                </a:lnTo>
                <a:lnTo>
                  <a:pt x="248053" y="305189"/>
                </a:lnTo>
                <a:lnTo>
                  <a:pt x="249625" y="300849"/>
                </a:lnTo>
                <a:lnTo>
                  <a:pt x="251422" y="296737"/>
                </a:lnTo>
                <a:lnTo>
                  <a:pt x="252994" y="293311"/>
                </a:lnTo>
                <a:lnTo>
                  <a:pt x="254791" y="289884"/>
                </a:lnTo>
                <a:lnTo>
                  <a:pt x="256812" y="287371"/>
                </a:lnTo>
                <a:lnTo>
                  <a:pt x="259058" y="285315"/>
                </a:lnTo>
                <a:lnTo>
                  <a:pt x="261303" y="283945"/>
                </a:lnTo>
                <a:lnTo>
                  <a:pt x="263549" y="282802"/>
                </a:lnTo>
                <a:lnTo>
                  <a:pt x="264672" y="282574"/>
                </a:lnTo>
                <a:lnTo>
                  <a:pt x="265795" y="282574"/>
                </a:lnTo>
                <a:lnTo>
                  <a:pt x="267142" y="282574"/>
                </a:lnTo>
                <a:lnTo>
                  <a:pt x="268041" y="282802"/>
                </a:lnTo>
                <a:lnTo>
                  <a:pt x="268071" y="282818"/>
                </a:lnTo>
                <a:lnTo>
                  <a:pt x="268287" y="281310"/>
                </a:lnTo>
                <a:lnTo>
                  <a:pt x="269193" y="273597"/>
                </a:lnTo>
                <a:lnTo>
                  <a:pt x="270554" y="265656"/>
                </a:lnTo>
                <a:lnTo>
                  <a:pt x="271687" y="258170"/>
                </a:lnTo>
                <a:lnTo>
                  <a:pt x="273274" y="250683"/>
                </a:lnTo>
                <a:lnTo>
                  <a:pt x="274861" y="242969"/>
                </a:lnTo>
                <a:lnTo>
                  <a:pt x="276447" y="235710"/>
                </a:lnTo>
                <a:lnTo>
                  <a:pt x="278488" y="228450"/>
                </a:lnTo>
                <a:lnTo>
                  <a:pt x="280528" y="220963"/>
                </a:lnTo>
                <a:lnTo>
                  <a:pt x="282795" y="213704"/>
                </a:lnTo>
                <a:lnTo>
                  <a:pt x="285061" y="206671"/>
                </a:lnTo>
                <a:lnTo>
                  <a:pt x="287555" y="199638"/>
                </a:lnTo>
                <a:lnTo>
                  <a:pt x="290275" y="192832"/>
                </a:lnTo>
                <a:lnTo>
                  <a:pt x="293222" y="186026"/>
                </a:lnTo>
                <a:lnTo>
                  <a:pt x="295942" y="179220"/>
                </a:lnTo>
                <a:lnTo>
                  <a:pt x="298889" y="172640"/>
                </a:lnTo>
                <a:lnTo>
                  <a:pt x="302063" y="166061"/>
                </a:lnTo>
                <a:lnTo>
                  <a:pt x="305236" y="159482"/>
                </a:lnTo>
                <a:lnTo>
                  <a:pt x="308863" y="153130"/>
                </a:lnTo>
                <a:lnTo>
                  <a:pt x="312037" y="146778"/>
                </a:lnTo>
                <a:lnTo>
                  <a:pt x="315891" y="140652"/>
                </a:lnTo>
                <a:lnTo>
                  <a:pt x="319291" y="134754"/>
                </a:lnTo>
                <a:lnTo>
                  <a:pt x="323371" y="128855"/>
                </a:lnTo>
                <a:lnTo>
                  <a:pt x="327225" y="123183"/>
                </a:lnTo>
                <a:lnTo>
                  <a:pt x="331305" y="117512"/>
                </a:lnTo>
                <a:lnTo>
                  <a:pt x="335612" y="112067"/>
                </a:lnTo>
                <a:lnTo>
                  <a:pt x="339919" y="106395"/>
                </a:lnTo>
                <a:lnTo>
                  <a:pt x="344000" y="101177"/>
                </a:lnTo>
                <a:lnTo>
                  <a:pt x="348760" y="96186"/>
                </a:lnTo>
                <a:lnTo>
                  <a:pt x="353294" y="90968"/>
                </a:lnTo>
                <a:lnTo>
                  <a:pt x="358054" y="86204"/>
                </a:lnTo>
                <a:lnTo>
                  <a:pt x="362588" y="81440"/>
                </a:lnTo>
                <a:lnTo>
                  <a:pt x="367575" y="76902"/>
                </a:lnTo>
                <a:lnTo>
                  <a:pt x="372335" y="72365"/>
                </a:lnTo>
                <a:lnTo>
                  <a:pt x="377322" y="68055"/>
                </a:lnTo>
                <a:lnTo>
                  <a:pt x="382763" y="63744"/>
                </a:lnTo>
                <a:lnTo>
                  <a:pt x="387750" y="59887"/>
                </a:lnTo>
                <a:lnTo>
                  <a:pt x="392963" y="56031"/>
                </a:lnTo>
                <a:lnTo>
                  <a:pt x="398631" y="52174"/>
                </a:lnTo>
                <a:lnTo>
                  <a:pt x="403844" y="48544"/>
                </a:lnTo>
                <a:lnTo>
                  <a:pt x="409512" y="45368"/>
                </a:lnTo>
                <a:lnTo>
                  <a:pt x="414952" y="41965"/>
                </a:lnTo>
                <a:lnTo>
                  <a:pt x="420846" y="39016"/>
                </a:lnTo>
                <a:lnTo>
                  <a:pt x="426513" y="36066"/>
                </a:lnTo>
                <a:lnTo>
                  <a:pt x="432407" y="33571"/>
                </a:lnTo>
                <a:lnTo>
                  <a:pt x="438301" y="30621"/>
                </a:lnTo>
                <a:lnTo>
                  <a:pt x="444194" y="28353"/>
                </a:lnTo>
                <a:lnTo>
                  <a:pt x="450315" y="26084"/>
                </a:lnTo>
                <a:lnTo>
                  <a:pt x="456435" y="24042"/>
                </a:lnTo>
                <a:lnTo>
                  <a:pt x="462329" y="22454"/>
                </a:lnTo>
                <a:lnTo>
                  <a:pt x="468450" y="20639"/>
                </a:lnTo>
                <a:lnTo>
                  <a:pt x="474797" y="19051"/>
                </a:lnTo>
                <a:lnTo>
                  <a:pt x="481144" y="17917"/>
                </a:lnTo>
                <a:lnTo>
                  <a:pt x="487264" y="16783"/>
                </a:lnTo>
                <a:lnTo>
                  <a:pt x="493838" y="15875"/>
                </a:lnTo>
                <a:lnTo>
                  <a:pt x="500186" y="14968"/>
                </a:lnTo>
                <a:lnTo>
                  <a:pt x="506759" y="14514"/>
                </a:lnTo>
                <a:lnTo>
                  <a:pt x="513333" y="14287"/>
                </a:lnTo>
                <a:close/>
                <a:moveTo>
                  <a:pt x="2026444" y="0"/>
                </a:moveTo>
                <a:lnTo>
                  <a:pt x="2033018" y="227"/>
                </a:lnTo>
                <a:lnTo>
                  <a:pt x="2039592" y="454"/>
                </a:lnTo>
                <a:lnTo>
                  <a:pt x="2046166" y="1134"/>
                </a:lnTo>
                <a:lnTo>
                  <a:pt x="2052740" y="1814"/>
                </a:lnTo>
                <a:lnTo>
                  <a:pt x="2059087" y="2948"/>
                </a:lnTo>
                <a:lnTo>
                  <a:pt x="2065434" y="3855"/>
                </a:lnTo>
                <a:lnTo>
                  <a:pt x="2071555" y="5216"/>
                </a:lnTo>
                <a:lnTo>
                  <a:pt x="2077902" y="6577"/>
                </a:lnTo>
                <a:lnTo>
                  <a:pt x="2084022" y="8164"/>
                </a:lnTo>
                <a:lnTo>
                  <a:pt x="2090369" y="10205"/>
                </a:lnTo>
                <a:lnTo>
                  <a:pt x="2096263" y="12246"/>
                </a:lnTo>
                <a:lnTo>
                  <a:pt x="2102384" y="14514"/>
                </a:lnTo>
                <a:lnTo>
                  <a:pt x="2108278" y="16782"/>
                </a:lnTo>
                <a:lnTo>
                  <a:pt x="2114171" y="19277"/>
                </a:lnTo>
                <a:lnTo>
                  <a:pt x="2120065" y="21998"/>
                </a:lnTo>
                <a:lnTo>
                  <a:pt x="2125506" y="24946"/>
                </a:lnTo>
                <a:lnTo>
                  <a:pt x="2131399" y="28121"/>
                </a:lnTo>
                <a:lnTo>
                  <a:pt x="2137067" y="31296"/>
                </a:lnTo>
                <a:lnTo>
                  <a:pt x="2142507" y="34698"/>
                </a:lnTo>
                <a:lnTo>
                  <a:pt x="2147947" y="38100"/>
                </a:lnTo>
                <a:lnTo>
                  <a:pt x="2153388" y="41955"/>
                </a:lnTo>
                <a:lnTo>
                  <a:pt x="2158602" y="45811"/>
                </a:lnTo>
                <a:lnTo>
                  <a:pt x="2164042" y="49893"/>
                </a:lnTo>
                <a:lnTo>
                  <a:pt x="2169029" y="53975"/>
                </a:lnTo>
                <a:lnTo>
                  <a:pt x="2174016" y="58284"/>
                </a:lnTo>
                <a:lnTo>
                  <a:pt x="2179003" y="62593"/>
                </a:lnTo>
                <a:lnTo>
                  <a:pt x="2183764" y="67355"/>
                </a:lnTo>
                <a:lnTo>
                  <a:pt x="2188751" y="71891"/>
                </a:lnTo>
                <a:lnTo>
                  <a:pt x="2193284" y="77107"/>
                </a:lnTo>
                <a:lnTo>
                  <a:pt x="2197818" y="82096"/>
                </a:lnTo>
                <a:lnTo>
                  <a:pt x="2202352" y="87086"/>
                </a:lnTo>
                <a:lnTo>
                  <a:pt x="2206659" y="92529"/>
                </a:lnTo>
                <a:lnTo>
                  <a:pt x="2210966" y="97745"/>
                </a:lnTo>
                <a:lnTo>
                  <a:pt x="2215046" y="103188"/>
                </a:lnTo>
                <a:lnTo>
                  <a:pt x="2219127" y="109084"/>
                </a:lnTo>
                <a:lnTo>
                  <a:pt x="2223207" y="114980"/>
                </a:lnTo>
                <a:lnTo>
                  <a:pt x="2227061" y="120650"/>
                </a:lnTo>
                <a:lnTo>
                  <a:pt x="2230687" y="126773"/>
                </a:lnTo>
                <a:lnTo>
                  <a:pt x="2234314" y="132896"/>
                </a:lnTo>
                <a:lnTo>
                  <a:pt x="2237941" y="139020"/>
                </a:lnTo>
                <a:lnTo>
                  <a:pt x="2241115" y="145370"/>
                </a:lnTo>
                <a:lnTo>
                  <a:pt x="2244515" y="151720"/>
                </a:lnTo>
                <a:lnTo>
                  <a:pt x="2247462" y="158297"/>
                </a:lnTo>
                <a:lnTo>
                  <a:pt x="2250409" y="165100"/>
                </a:lnTo>
                <a:lnTo>
                  <a:pt x="2253583" y="171677"/>
                </a:lnTo>
                <a:lnTo>
                  <a:pt x="2256303" y="178480"/>
                </a:lnTo>
                <a:lnTo>
                  <a:pt x="2258796" y="185511"/>
                </a:lnTo>
                <a:lnTo>
                  <a:pt x="2261290" y="192541"/>
                </a:lnTo>
                <a:lnTo>
                  <a:pt x="2263557" y="199798"/>
                </a:lnTo>
                <a:lnTo>
                  <a:pt x="2265824" y="206829"/>
                </a:lnTo>
                <a:lnTo>
                  <a:pt x="2267864" y="214086"/>
                </a:lnTo>
                <a:lnTo>
                  <a:pt x="2269904" y="221343"/>
                </a:lnTo>
                <a:lnTo>
                  <a:pt x="2271717" y="229054"/>
                </a:lnTo>
                <a:lnTo>
                  <a:pt x="2273078" y="236538"/>
                </a:lnTo>
                <a:lnTo>
                  <a:pt x="2274664" y="244022"/>
                </a:lnTo>
                <a:lnTo>
                  <a:pt x="2276251" y="251732"/>
                </a:lnTo>
                <a:lnTo>
                  <a:pt x="2277158" y="259443"/>
                </a:lnTo>
                <a:lnTo>
                  <a:pt x="2278518" y="267154"/>
                </a:lnTo>
                <a:lnTo>
                  <a:pt x="2278638" y="268548"/>
                </a:lnTo>
                <a:lnTo>
                  <a:pt x="2279424" y="268288"/>
                </a:lnTo>
                <a:lnTo>
                  <a:pt x="2280331" y="268288"/>
                </a:lnTo>
                <a:lnTo>
                  <a:pt x="2281692" y="268288"/>
                </a:lnTo>
                <a:lnTo>
                  <a:pt x="2282826" y="268738"/>
                </a:lnTo>
                <a:lnTo>
                  <a:pt x="2285093" y="269639"/>
                </a:lnTo>
                <a:lnTo>
                  <a:pt x="2287361" y="271215"/>
                </a:lnTo>
                <a:lnTo>
                  <a:pt x="2289402" y="273466"/>
                </a:lnTo>
                <a:lnTo>
                  <a:pt x="2291443" y="275943"/>
                </a:lnTo>
                <a:lnTo>
                  <a:pt x="2293485" y="278869"/>
                </a:lnTo>
                <a:lnTo>
                  <a:pt x="2295299" y="282472"/>
                </a:lnTo>
                <a:lnTo>
                  <a:pt x="2296660" y="286524"/>
                </a:lnTo>
                <a:lnTo>
                  <a:pt x="2298247" y="291027"/>
                </a:lnTo>
                <a:lnTo>
                  <a:pt x="2299608" y="295755"/>
                </a:lnTo>
                <a:lnTo>
                  <a:pt x="2300742" y="300708"/>
                </a:lnTo>
                <a:lnTo>
                  <a:pt x="2301876" y="306111"/>
                </a:lnTo>
                <a:lnTo>
                  <a:pt x="2302556" y="311964"/>
                </a:lnTo>
                <a:lnTo>
                  <a:pt x="2303010" y="317818"/>
                </a:lnTo>
                <a:lnTo>
                  <a:pt x="2303236" y="323897"/>
                </a:lnTo>
                <a:lnTo>
                  <a:pt x="2303463" y="330200"/>
                </a:lnTo>
                <a:lnTo>
                  <a:pt x="2303236" y="336504"/>
                </a:lnTo>
                <a:lnTo>
                  <a:pt x="2303010" y="342808"/>
                </a:lnTo>
                <a:lnTo>
                  <a:pt x="2302556" y="348662"/>
                </a:lnTo>
                <a:lnTo>
                  <a:pt x="2301876" y="354290"/>
                </a:lnTo>
                <a:lnTo>
                  <a:pt x="2300742" y="359918"/>
                </a:lnTo>
                <a:lnTo>
                  <a:pt x="2299608" y="364871"/>
                </a:lnTo>
                <a:lnTo>
                  <a:pt x="2298247" y="369599"/>
                </a:lnTo>
                <a:lnTo>
                  <a:pt x="2296660" y="373877"/>
                </a:lnTo>
                <a:lnTo>
                  <a:pt x="2295299" y="377929"/>
                </a:lnTo>
                <a:lnTo>
                  <a:pt x="2293485" y="381306"/>
                </a:lnTo>
                <a:lnTo>
                  <a:pt x="2291443" y="384683"/>
                </a:lnTo>
                <a:lnTo>
                  <a:pt x="2289402" y="387160"/>
                </a:lnTo>
                <a:lnTo>
                  <a:pt x="2287361" y="389411"/>
                </a:lnTo>
                <a:lnTo>
                  <a:pt x="2285093" y="390987"/>
                </a:lnTo>
                <a:lnTo>
                  <a:pt x="2282826" y="391663"/>
                </a:lnTo>
                <a:lnTo>
                  <a:pt x="2281692" y="391888"/>
                </a:lnTo>
                <a:lnTo>
                  <a:pt x="2280331" y="392113"/>
                </a:lnTo>
                <a:lnTo>
                  <a:pt x="2279424" y="391888"/>
                </a:lnTo>
                <a:lnTo>
                  <a:pt x="2278063" y="391663"/>
                </a:lnTo>
                <a:lnTo>
                  <a:pt x="2275795" y="390987"/>
                </a:lnTo>
                <a:lnTo>
                  <a:pt x="2273928" y="389690"/>
                </a:lnTo>
                <a:lnTo>
                  <a:pt x="2273078" y="393700"/>
                </a:lnTo>
                <a:lnTo>
                  <a:pt x="2271717" y="401411"/>
                </a:lnTo>
                <a:lnTo>
                  <a:pt x="2269904" y="408895"/>
                </a:lnTo>
                <a:lnTo>
                  <a:pt x="2267864" y="416152"/>
                </a:lnTo>
                <a:lnTo>
                  <a:pt x="2265824" y="423636"/>
                </a:lnTo>
                <a:lnTo>
                  <a:pt x="2263557" y="430666"/>
                </a:lnTo>
                <a:lnTo>
                  <a:pt x="2261290" y="437697"/>
                </a:lnTo>
                <a:lnTo>
                  <a:pt x="2258796" y="444727"/>
                </a:lnTo>
                <a:lnTo>
                  <a:pt x="2256303" y="451757"/>
                </a:lnTo>
                <a:lnTo>
                  <a:pt x="2253583" y="458561"/>
                </a:lnTo>
                <a:lnTo>
                  <a:pt x="2250409" y="465138"/>
                </a:lnTo>
                <a:lnTo>
                  <a:pt x="2247462" y="471941"/>
                </a:lnTo>
                <a:lnTo>
                  <a:pt x="2244515" y="478518"/>
                </a:lnTo>
                <a:lnTo>
                  <a:pt x="2241115" y="484868"/>
                </a:lnTo>
                <a:lnTo>
                  <a:pt x="2237941" y="491218"/>
                </a:lnTo>
                <a:lnTo>
                  <a:pt x="2234314" y="497568"/>
                </a:lnTo>
                <a:lnTo>
                  <a:pt x="2230687" y="503691"/>
                </a:lnTo>
                <a:lnTo>
                  <a:pt x="2227061" y="509588"/>
                </a:lnTo>
                <a:lnTo>
                  <a:pt x="2223207" y="515484"/>
                </a:lnTo>
                <a:lnTo>
                  <a:pt x="2219127" y="521154"/>
                </a:lnTo>
                <a:lnTo>
                  <a:pt x="2215046" y="527050"/>
                </a:lnTo>
                <a:lnTo>
                  <a:pt x="2210966" y="532720"/>
                </a:lnTo>
                <a:lnTo>
                  <a:pt x="2206659" y="537936"/>
                </a:lnTo>
                <a:lnTo>
                  <a:pt x="2202352" y="543152"/>
                </a:lnTo>
                <a:lnTo>
                  <a:pt x="2197818" y="548368"/>
                </a:lnTo>
                <a:lnTo>
                  <a:pt x="2193284" y="553357"/>
                </a:lnTo>
                <a:lnTo>
                  <a:pt x="2188751" y="558347"/>
                </a:lnTo>
                <a:lnTo>
                  <a:pt x="2183764" y="562882"/>
                </a:lnTo>
                <a:lnTo>
                  <a:pt x="2179003" y="567645"/>
                </a:lnTo>
                <a:lnTo>
                  <a:pt x="2174016" y="571954"/>
                </a:lnTo>
                <a:lnTo>
                  <a:pt x="2169029" y="576263"/>
                </a:lnTo>
                <a:lnTo>
                  <a:pt x="2164042" y="580572"/>
                </a:lnTo>
                <a:lnTo>
                  <a:pt x="2158602" y="584654"/>
                </a:lnTo>
                <a:lnTo>
                  <a:pt x="2153388" y="588283"/>
                </a:lnTo>
                <a:lnTo>
                  <a:pt x="2147947" y="592138"/>
                </a:lnTo>
                <a:lnTo>
                  <a:pt x="2142507" y="595766"/>
                </a:lnTo>
                <a:lnTo>
                  <a:pt x="2137067" y="598941"/>
                </a:lnTo>
                <a:lnTo>
                  <a:pt x="2131399" y="602343"/>
                </a:lnTo>
                <a:lnTo>
                  <a:pt x="2125506" y="605291"/>
                </a:lnTo>
                <a:lnTo>
                  <a:pt x="2120065" y="608240"/>
                </a:lnTo>
                <a:lnTo>
                  <a:pt x="2114171" y="611188"/>
                </a:lnTo>
                <a:lnTo>
                  <a:pt x="2108278" y="613683"/>
                </a:lnTo>
                <a:lnTo>
                  <a:pt x="2102384" y="615950"/>
                </a:lnTo>
                <a:lnTo>
                  <a:pt x="2096263" y="618218"/>
                </a:lnTo>
                <a:lnTo>
                  <a:pt x="2090369" y="620259"/>
                </a:lnTo>
                <a:lnTo>
                  <a:pt x="2084022" y="622300"/>
                </a:lnTo>
                <a:lnTo>
                  <a:pt x="2077902" y="623661"/>
                </a:lnTo>
                <a:lnTo>
                  <a:pt x="2071555" y="625249"/>
                </a:lnTo>
                <a:lnTo>
                  <a:pt x="2065434" y="626609"/>
                </a:lnTo>
                <a:lnTo>
                  <a:pt x="2059087" y="627743"/>
                </a:lnTo>
                <a:lnTo>
                  <a:pt x="2052740" y="628424"/>
                </a:lnTo>
                <a:lnTo>
                  <a:pt x="2046166" y="629331"/>
                </a:lnTo>
                <a:lnTo>
                  <a:pt x="2039592" y="629784"/>
                </a:lnTo>
                <a:lnTo>
                  <a:pt x="2033018" y="630011"/>
                </a:lnTo>
                <a:lnTo>
                  <a:pt x="2026444" y="630238"/>
                </a:lnTo>
                <a:lnTo>
                  <a:pt x="2019870" y="630011"/>
                </a:lnTo>
                <a:lnTo>
                  <a:pt x="2013297" y="629784"/>
                </a:lnTo>
                <a:lnTo>
                  <a:pt x="2006949" y="629331"/>
                </a:lnTo>
                <a:lnTo>
                  <a:pt x="2000602" y="628424"/>
                </a:lnTo>
                <a:lnTo>
                  <a:pt x="1994255" y="627743"/>
                </a:lnTo>
                <a:lnTo>
                  <a:pt x="1987681" y="626609"/>
                </a:lnTo>
                <a:lnTo>
                  <a:pt x="1981334" y="625249"/>
                </a:lnTo>
                <a:lnTo>
                  <a:pt x="1975213" y="623661"/>
                </a:lnTo>
                <a:lnTo>
                  <a:pt x="1968866" y="622300"/>
                </a:lnTo>
                <a:lnTo>
                  <a:pt x="1962972" y="620259"/>
                </a:lnTo>
                <a:lnTo>
                  <a:pt x="1956852" y="618218"/>
                </a:lnTo>
                <a:lnTo>
                  <a:pt x="1950731" y="615950"/>
                </a:lnTo>
                <a:lnTo>
                  <a:pt x="1944838" y="613683"/>
                </a:lnTo>
                <a:lnTo>
                  <a:pt x="1938944" y="611188"/>
                </a:lnTo>
                <a:lnTo>
                  <a:pt x="1933050" y="608240"/>
                </a:lnTo>
                <a:lnTo>
                  <a:pt x="1927383" y="605291"/>
                </a:lnTo>
                <a:lnTo>
                  <a:pt x="1921716" y="602343"/>
                </a:lnTo>
                <a:lnTo>
                  <a:pt x="1916049" y="598941"/>
                </a:lnTo>
                <a:lnTo>
                  <a:pt x="1910381" y="595766"/>
                </a:lnTo>
                <a:lnTo>
                  <a:pt x="1905168" y="592138"/>
                </a:lnTo>
                <a:lnTo>
                  <a:pt x="1899954" y="588283"/>
                </a:lnTo>
                <a:lnTo>
                  <a:pt x="1894514" y="584654"/>
                </a:lnTo>
                <a:lnTo>
                  <a:pt x="1889300" y="580572"/>
                </a:lnTo>
                <a:lnTo>
                  <a:pt x="1884313" y="576263"/>
                </a:lnTo>
                <a:lnTo>
                  <a:pt x="1879099" y="571954"/>
                </a:lnTo>
                <a:lnTo>
                  <a:pt x="1874112" y="567645"/>
                </a:lnTo>
                <a:lnTo>
                  <a:pt x="1869352" y="562882"/>
                </a:lnTo>
                <a:lnTo>
                  <a:pt x="1864591" y="558347"/>
                </a:lnTo>
                <a:lnTo>
                  <a:pt x="1859831" y="553357"/>
                </a:lnTo>
                <a:lnTo>
                  <a:pt x="1855297" y="548368"/>
                </a:lnTo>
                <a:lnTo>
                  <a:pt x="1850763" y="543152"/>
                </a:lnTo>
                <a:lnTo>
                  <a:pt x="1846456" y="537936"/>
                </a:lnTo>
                <a:lnTo>
                  <a:pt x="1842149" y="532720"/>
                </a:lnTo>
                <a:lnTo>
                  <a:pt x="1838069" y="527050"/>
                </a:lnTo>
                <a:lnTo>
                  <a:pt x="1833989" y="521154"/>
                </a:lnTo>
                <a:lnTo>
                  <a:pt x="1829908" y="515484"/>
                </a:lnTo>
                <a:lnTo>
                  <a:pt x="1826281" y="509588"/>
                </a:lnTo>
                <a:lnTo>
                  <a:pt x="1822428" y="503691"/>
                </a:lnTo>
                <a:lnTo>
                  <a:pt x="1818801" y="497568"/>
                </a:lnTo>
                <a:lnTo>
                  <a:pt x="1815400" y="491218"/>
                </a:lnTo>
                <a:lnTo>
                  <a:pt x="1811774" y="484868"/>
                </a:lnTo>
                <a:lnTo>
                  <a:pt x="1808827" y="478518"/>
                </a:lnTo>
                <a:lnTo>
                  <a:pt x="1805426" y="471941"/>
                </a:lnTo>
                <a:lnTo>
                  <a:pt x="1802479" y="465138"/>
                </a:lnTo>
                <a:lnTo>
                  <a:pt x="1799759" y="458561"/>
                </a:lnTo>
                <a:lnTo>
                  <a:pt x="1797039" y="451757"/>
                </a:lnTo>
                <a:lnTo>
                  <a:pt x="1794545" y="444727"/>
                </a:lnTo>
                <a:lnTo>
                  <a:pt x="1791825" y="437697"/>
                </a:lnTo>
                <a:lnTo>
                  <a:pt x="1789332" y="430666"/>
                </a:lnTo>
                <a:lnTo>
                  <a:pt x="1787292" y="423636"/>
                </a:lnTo>
                <a:lnTo>
                  <a:pt x="1785025" y="416152"/>
                </a:lnTo>
                <a:lnTo>
                  <a:pt x="1783438" y="408895"/>
                </a:lnTo>
                <a:lnTo>
                  <a:pt x="1781624" y="401411"/>
                </a:lnTo>
                <a:lnTo>
                  <a:pt x="1779811" y="393700"/>
                </a:lnTo>
                <a:lnTo>
                  <a:pt x="1778682" y="388377"/>
                </a:lnTo>
                <a:lnTo>
                  <a:pt x="1777853" y="389411"/>
                </a:lnTo>
                <a:lnTo>
                  <a:pt x="1775596" y="390987"/>
                </a:lnTo>
                <a:lnTo>
                  <a:pt x="1773114" y="391663"/>
                </a:lnTo>
                <a:lnTo>
                  <a:pt x="1771986" y="391888"/>
                </a:lnTo>
                <a:lnTo>
                  <a:pt x="1770632" y="392113"/>
                </a:lnTo>
                <a:lnTo>
                  <a:pt x="1769729" y="391888"/>
                </a:lnTo>
                <a:lnTo>
                  <a:pt x="1768375" y="391663"/>
                </a:lnTo>
                <a:lnTo>
                  <a:pt x="1766118" y="390987"/>
                </a:lnTo>
                <a:lnTo>
                  <a:pt x="1763861" y="389411"/>
                </a:lnTo>
                <a:lnTo>
                  <a:pt x="1761830" y="387160"/>
                </a:lnTo>
                <a:lnTo>
                  <a:pt x="1760025" y="384683"/>
                </a:lnTo>
                <a:lnTo>
                  <a:pt x="1757994" y="381306"/>
                </a:lnTo>
                <a:lnTo>
                  <a:pt x="1756188" y="377929"/>
                </a:lnTo>
                <a:lnTo>
                  <a:pt x="1754609" y="373877"/>
                </a:lnTo>
                <a:lnTo>
                  <a:pt x="1753029" y="369599"/>
                </a:lnTo>
                <a:lnTo>
                  <a:pt x="1751675" y="364871"/>
                </a:lnTo>
                <a:lnTo>
                  <a:pt x="1750546" y="359918"/>
                </a:lnTo>
                <a:lnTo>
                  <a:pt x="1749644" y="354290"/>
                </a:lnTo>
                <a:lnTo>
                  <a:pt x="1748967" y="348662"/>
                </a:lnTo>
                <a:lnTo>
                  <a:pt x="1748290" y="342808"/>
                </a:lnTo>
                <a:lnTo>
                  <a:pt x="1747838" y="336504"/>
                </a:lnTo>
                <a:lnTo>
                  <a:pt x="1747838" y="330200"/>
                </a:lnTo>
                <a:lnTo>
                  <a:pt x="1747838" y="323897"/>
                </a:lnTo>
                <a:lnTo>
                  <a:pt x="1748290" y="317818"/>
                </a:lnTo>
                <a:lnTo>
                  <a:pt x="1748967" y="311964"/>
                </a:lnTo>
                <a:lnTo>
                  <a:pt x="1749644" y="306111"/>
                </a:lnTo>
                <a:lnTo>
                  <a:pt x="1750546" y="300708"/>
                </a:lnTo>
                <a:lnTo>
                  <a:pt x="1751675" y="295755"/>
                </a:lnTo>
                <a:lnTo>
                  <a:pt x="1753029" y="291027"/>
                </a:lnTo>
                <a:lnTo>
                  <a:pt x="1754609" y="286524"/>
                </a:lnTo>
                <a:lnTo>
                  <a:pt x="1756188" y="282472"/>
                </a:lnTo>
                <a:lnTo>
                  <a:pt x="1757994" y="278869"/>
                </a:lnTo>
                <a:lnTo>
                  <a:pt x="1760025" y="275943"/>
                </a:lnTo>
                <a:lnTo>
                  <a:pt x="1761830" y="273466"/>
                </a:lnTo>
                <a:lnTo>
                  <a:pt x="1763861" y="271215"/>
                </a:lnTo>
                <a:lnTo>
                  <a:pt x="1766118" y="269639"/>
                </a:lnTo>
                <a:lnTo>
                  <a:pt x="1768375" y="268738"/>
                </a:lnTo>
                <a:lnTo>
                  <a:pt x="1769729" y="268288"/>
                </a:lnTo>
                <a:lnTo>
                  <a:pt x="1770632" y="268288"/>
                </a:lnTo>
                <a:lnTo>
                  <a:pt x="1771986" y="268288"/>
                </a:lnTo>
                <a:lnTo>
                  <a:pt x="1773114" y="268738"/>
                </a:lnTo>
                <a:lnTo>
                  <a:pt x="1774524" y="269250"/>
                </a:lnTo>
                <a:lnTo>
                  <a:pt x="1774824" y="267154"/>
                </a:lnTo>
                <a:lnTo>
                  <a:pt x="1775731" y="259443"/>
                </a:lnTo>
                <a:lnTo>
                  <a:pt x="1777091" y="251732"/>
                </a:lnTo>
                <a:lnTo>
                  <a:pt x="1778224" y="244022"/>
                </a:lnTo>
                <a:lnTo>
                  <a:pt x="1779811" y="236538"/>
                </a:lnTo>
                <a:lnTo>
                  <a:pt x="1781624" y="229054"/>
                </a:lnTo>
                <a:lnTo>
                  <a:pt x="1783438" y="221343"/>
                </a:lnTo>
                <a:lnTo>
                  <a:pt x="1785025" y="214086"/>
                </a:lnTo>
                <a:lnTo>
                  <a:pt x="1787292" y="206829"/>
                </a:lnTo>
                <a:lnTo>
                  <a:pt x="1789332" y="199798"/>
                </a:lnTo>
                <a:lnTo>
                  <a:pt x="1791825" y="192541"/>
                </a:lnTo>
                <a:lnTo>
                  <a:pt x="1794545" y="185511"/>
                </a:lnTo>
                <a:lnTo>
                  <a:pt x="1797039" y="178480"/>
                </a:lnTo>
                <a:lnTo>
                  <a:pt x="1799759" y="171677"/>
                </a:lnTo>
                <a:lnTo>
                  <a:pt x="1802479" y="165100"/>
                </a:lnTo>
                <a:lnTo>
                  <a:pt x="1805426" y="158297"/>
                </a:lnTo>
                <a:lnTo>
                  <a:pt x="1808827" y="151720"/>
                </a:lnTo>
                <a:lnTo>
                  <a:pt x="1811774" y="145370"/>
                </a:lnTo>
                <a:lnTo>
                  <a:pt x="1815400" y="139020"/>
                </a:lnTo>
                <a:lnTo>
                  <a:pt x="1818801" y="132896"/>
                </a:lnTo>
                <a:lnTo>
                  <a:pt x="1822428" y="126773"/>
                </a:lnTo>
                <a:lnTo>
                  <a:pt x="1826281" y="120650"/>
                </a:lnTo>
                <a:lnTo>
                  <a:pt x="1829908" y="114980"/>
                </a:lnTo>
                <a:lnTo>
                  <a:pt x="1833989" y="109084"/>
                </a:lnTo>
                <a:lnTo>
                  <a:pt x="1838069" y="103188"/>
                </a:lnTo>
                <a:lnTo>
                  <a:pt x="1842149" y="97745"/>
                </a:lnTo>
                <a:lnTo>
                  <a:pt x="1846456" y="92529"/>
                </a:lnTo>
                <a:lnTo>
                  <a:pt x="1850763" y="87086"/>
                </a:lnTo>
                <a:lnTo>
                  <a:pt x="1855297" y="82096"/>
                </a:lnTo>
                <a:lnTo>
                  <a:pt x="1859831" y="77107"/>
                </a:lnTo>
                <a:lnTo>
                  <a:pt x="1864591" y="71891"/>
                </a:lnTo>
                <a:lnTo>
                  <a:pt x="1869352" y="67355"/>
                </a:lnTo>
                <a:lnTo>
                  <a:pt x="1874112" y="62593"/>
                </a:lnTo>
                <a:lnTo>
                  <a:pt x="1879099" y="58284"/>
                </a:lnTo>
                <a:lnTo>
                  <a:pt x="1884313" y="53975"/>
                </a:lnTo>
                <a:lnTo>
                  <a:pt x="1889300" y="49893"/>
                </a:lnTo>
                <a:lnTo>
                  <a:pt x="1894514" y="45811"/>
                </a:lnTo>
                <a:lnTo>
                  <a:pt x="1899954" y="41955"/>
                </a:lnTo>
                <a:lnTo>
                  <a:pt x="1905168" y="38100"/>
                </a:lnTo>
                <a:lnTo>
                  <a:pt x="1910381" y="34698"/>
                </a:lnTo>
                <a:lnTo>
                  <a:pt x="1916049" y="31296"/>
                </a:lnTo>
                <a:lnTo>
                  <a:pt x="1921716" y="28121"/>
                </a:lnTo>
                <a:lnTo>
                  <a:pt x="1927383" y="24946"/>
                </a:lnTo>
                <a:lnTo>
                  <a:pt x="1933050" y="21998"/>
                </a:lnTo>
                <a:lnTo>
                  <a:pt x="1938944" y="19277"/>
                </a:lnTo>
                <a:lnTo>
                  <a:pt x="1944838" y="16782"/>
                </a:lnTo>
                <a:lnTo>
                  <a:pt x="1950731" y="14514"/>
                </a:lnTo>
                <a:lnTo>
                  <a:pt x="1956852" y="12246"/>
                </a:lnTo>
                <a:lnTo>
                  <a:pt x="1962972" y="10205"/>
                </a:lnTo>
                <a:lnTo>
                  <a:pt x="1968866" y="8164"/>
                </a:lnTo>
                <a:lnTo>
                  <a:pt x="1975213" y="6577"/>
                </a:lnTo>
                <a:lnTo>
                  <a:pt x="1981334" y="5216"/>
                </a:lnTo>
                <a:lnTo>
                  <a:pt x="1987681" y="3855"/>
                </a:lnTo>
                <a:lnTo>
                  <a:pt x="1994255" y="2948"/>
                </a:lnTo>
                <a:lnTo>
                  <a:pt x="2000602" y="1814"/>
                </a:lnTo>
                <a:lnTo>
                  <a:pt x="2006949" y="1134"/>
                </a:lnTo>
                <a:lnTo>
                  <a:pt x="2013297" y="454"/>
                </a:lnTo>
                <a:lnTo>
                  <a:pt x="2019870" y="227"/>
                </a:lnTo>
                <a:lnTo>
                  <a:pt x="2026444" y="0"/>
                </a:lnTo>
                <a:close/>
              </a:path>
            </a:pathLst>
          </a:custGeom>
          <a:solidFill>
            <a:srgbClr val="8DB545"/>
          </a:solidFill>
          <a:ln>
            <a:noFill/>
          </a:ln>
        </p:spPr>
        <p:txBody>
          <a:bodyPr anchor="ctr">
            <a:normAutofit fontScale="87500" lnSpcReduction="10000"/>
            <a:scene3d>
              <a:camera prst="orthographicFront"/>
              <a:lightRig rig="threePt" dir="t"/>
            </a:scene3d>
            <a:sp3d>
              <a:contourClr>
                <a:srgbClr val="FFFFFF"/>
              </a:contourClr>
            </a:sp3d>
          </a:bodyPr>
          <a:p>
            <a:pPr algn="ctr">
              <a:defRPr/>
            </a:pPr>
            <a:endParaRPr lang="zh-CN" altLang="en-US" sz="1350">
              <a:solidFill>
                <a:srgbClr val="FFFFFF"/>
              </a:solidFill>
            </a:endParaRPr>
          </a:p>
        </p:txBody>
      </p:sp>
      <p:pic>
        <p:nvPicPr>
          <p:cNvPr id="3" name="图片 2"/>
          <p:cNvPicPr>
            <a:picLocks noChangeAspect="1"/>
          </p:cNvPicPr>
          <p:nvPr/>
        </p:nvPicPr>
        <p:blipFill>
          <a:blip r:embed="rId16"/>
          <a:srcRect l="27455" t="13010" r="23667" b="7919"/>
          <a:stretch>
            <a:fillRect/>
          </a:stretch>
        </p:blipFill>
        <p:spPr>
          <a:xfrm>
            <a:off x="8031480" y="31115"/>
            <a:ext cx="1024255" cy="124269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551305" y="858838"/>
            <a:ext cx="6845300" cy="1214438"/>
          </a:xfrm>
          <a:ln>
            <a:miter/>
          </a:ln>
        </p:spPr>
        <p:txBody>
          <a:bodyPr vert="horz" wrap="square" lIns="0" tIns="45720" rIns="0" bIns="0" numCol="1" anchor="b" anchorCtr="0" compatLnSpc="1">
            <a:normAutofit/>
          </a:bodyPr>
          <a:lstStyle/>
          <a:p>
            <a:pPr eaLnBrk="1" fontAlgn="base" hangingPunct="1">
              <a:spcAft>
                <a:spcPts val="0"/>
              </a:spcAft>
              <a:defRPr/>
            </a:pPr>
            <a:r>
              <a:rPr lang="en-US" altLang="zh-CN" sz="3600" strike="noStrike" noProof="1" smtClean="0">
                <a:solidFill>
                  <a:schemeClr val="accent5">
                    <a:lumMod val="25000"/>
                  </a:schemeClr>
                </a:solidFill>
                <a:latin typeface="+mj-lt"/>
                <a:cs typeface="+mj-cs"/>
              </a:rPr>
              <a:t>(</a:t>
            </a:r>
            <a:r>
              <a:rPr lang="zh-CN" altLang="en-US" sz="3600" strike="noStrike" noProof="1" smtClean="0">
                <a:solidFill>
                  <a:schemeClr val="accent5">
                    <a:lumMod val="25000"/>
                  </a:schemeClr>
                </a:solidFill>
                <a:latin typeface="+mj-lt"/>
                <a:cs typeface="+mj-cs"/>
              </a:rPr>
              <a:t>一</a:t>
            </a:r>
            <a:r>
              <a:rPr lang="en-US" altLang="zh-CN" sz="3600" strike="noStrike" noProof="1" smtClean="0">
                <a:solidFill>
                  <a:schemeClr val="accent5">
                    <a:lumMod val="25000"/>
                  </a:schemeClr>
                </a:solidFill>
                <a:latin typeface="+mj-lt"/>
                <a:cs typeface="+mj-cs"/>
              </a:rPr>
              <a:t>)</a:t>
            </a:r>
            <a:r>
              <a:rPr lang="zh-CN" altLang="en-US" sz="3600" strike="noStrike" noProof="1" smtClean="0">
                <a:solidFill>
                  <a:schemeClr val="accent5">
                    <a:lumMod val="25000"/>
                  </a:schemeClr>
                </a:solidFill>
                <a:latin typeface="+mj-lt"/>
                <a:cs typeface="+mj-cs"/>
              </a:rPr>
              <a:t>医学本科生的全科医学教育</a:t>
            </a:r>
            <a:br>
              <a:rPr lang="en-US" altLang="zh-CN" sz="3600" dirty="0" smtClean="0">
                <a:solidFill>
                  <a:schemeClr val="accent5">
                    <a:lumMod val="25000"/>
                  </a:schemeClr>
                </a:solidFill>
                <a:cs typeface="+mj-cs"/>
              </a:rPr>
            </a:br>
            <a:r>
              <a:rPr lang="en-US" altLang="zh-CN" sz="2400" b="1" strike="noStrike" noProof="1" smtClean="0">
                <a:solidFill>
                  <a:schemeClr val="accent5">
                    <a:lumMod val="25000"/>
                  </a:schemeClr>
                </a:solidFill>
                <a:cs typeface="+mj-cs"/>
              </a:rPr>
              <a:t>Undergraduate Education on General Practice</a:t>
            </a:r>
            <a:endParaRPr lang="en-US" altLang="zh-CN" sz="2400" b="1" strike="noStrike" noProof="1" smtClean="0">
              <a:solidFill>
                <a:schemeClr val="accent5">
                  <a:lumMod val="25000"/>
                </a:schemeClr>
              </a:solidFill>
              <a:cs typeface="+mj-cs"/>
            </a:endParaRPr>
          </a:p>
        </p:txBody>
      </p:sp>
      <p:sp>
        <p:nvSpPr>
          <p:cNvPr id="41987" name="内容占位符 2"/>
          <p:cNvSpPr>
            <a:spLocks noGrp="1"/>
          </p:cNvSpPr>
          <p:nvPr>
            <p:ph type="body" sz="half" idx="2"/>
          </p:nvPr>
        </p:nvSpPr>
        <p:spPr>
          <a:xfrm>
            <a:off x="755650" y="3644900"/>
            <a:ext cx="2882900" cy="2255838"/>
          </a:xfrm>
          <a:solidFill>
            <a:srgbClr val="F7F9D3"/>
          </a:solidFill>
        </p:spPr>
        <p:txBody>
          <a:bodyPr wrap="square" lIns="91440" tIns="45720" rIns="91440" bIns="45720" anchor="t"/>
          <a:lstStyle/>
          <a:p>
            <a:pPr>
              <a:lnSpc>
                <a:spcPct val="90000"/>
              </a:lnSpc>
            </a:pPr>
            <a:r>
              <a:rPr lang="zh-CN" altLang="en-US" kern="1200">
                <a:latin typeface="+mn-ea"/>
                <a:ea typeface="+mn-ea"/>
                <a:cs typeface="+mn-cs"/>
                <a:sym typeface="Arial" panose="020B0604020202020204" pitchFamily="34" charset="0"/>
              </a:rPr>
              <a:t>授课目标：</a:t>
            </a:r>
            <a:endParaRPr lang="en-US" altLang="zh-CN" kern="1200">
              <a:latin typeface="+mn-ea"/>
              <a:ea typeface="+mn-ea"/>
              <a:cs typeface="+mn-cs"/>
              <a:sym typeface="Arial" panose="020B0604020202020204" pitchFamily="34" charset="0"/>
            </a:endParaRPr>
          </a:p>
          <a:p>
            <a:pPr lvl="1">
              <a:lnSpc>
                <a:spcPct val="90000"/>
              </a:lnSpc>
              <a:buFont typeface="宋体" panose="02010600030101010101" pitchFamily="2" charset="-122"/>
              <a:buChar char="※"/>
            </a:pPr>
            <a:r>
              <a:rPr lang="zh-CN" altLang="en-US" b="1" kern="1200">
                <a:solidFill>
                  <a:srgbClr val="C00000"/>
                </a:solidFill>
                <a:latin typeface="+mn-ea"/>
                <a:ea typeface="+mn-ea"/>
                <a:cs typeface="+mn-cs"/>
                <a:sym typeface="Arial" panose="020B0604020202020204" pitchFamily="34" charset="0"/>
              </a:rPr>
              <a:t>了解</a:t>
            </a:r>
            <a:r>
              <a:rPr lang="zh-CN" altLang="en-US" b="1" kern="1200">
                <a:solidFill>
                  <a:srgbClr val="002060"/>
                </a:solidFill>
                <a:latin typeface="+mn-ea"/>
                <a:ea typeface="+mn-ea"/>
                <a:cs typeface="+mn-cs"/>
                <a:sym typeface="Arial" panose="020B0604020202020204" pitchFamily="34" charset="0"/>
              </a:rPr>
              <a:t>全科医学的基本理论、观念、核心知识与技能、全科医生在卫生保健体系中的作用与地位；</a:t>
            </a:r>
            <a:endParaRPr lang="zh-CN" altLang="en-US" b="1" kern="1200">
              <a:solidFill>
                <a:srgbClr val="002060"/>
              </a:solidFill>
              <a:latin typeface="+mn-ea"/>
              <a:ea typeface="+mn-ea"/>
              <a:cs typeface="+mn-cs"/>
              <a:sym typeface="Arial" panose="020B0604020202020204" pitchFamily="34" charset="0"/>
            </a:endParaRPr>
          </a:p>
          <a:p>
            <a:pPr lvl="1">
              <a:lnSpc>
                <a:spcPct val="90000"/>
              </a:lnSpc>
              <a:buFont typeface="宋体" panose="02010600030101010101" pitchFamily="2" charset="-122"/>
              <a:buChar char="※"/>
            </a:pPr>
            <a:r>
              <a:rPr lang="zh-CN" altLang="en-US" b="1" kern="1200">
                <a:solidFill>
                  <a:srgbClr val="C00000"/>
                </a:solidFill>
                <a:latin typeface="+mn-ea"/>
                <a:ea typeface="+mn-ea"/>
                <a:cs typeface="+mn-cs"/>
                <a:sym typeface="Arial" panose="020B0604020202020204" pitchFamily="34" charset="0"/>
              </a:rPr>
              <a:t>培养</a:t>
            </a:r>
            <a:r>
              <a:rPr lang="zh-CN" altLang="en-US" b="1" kern="1200">
                <a:solidFill>
                  <a:srgbClr val="002060"/>
                </a:solidFill>
                <a:latin typeface="+mn-ea"/>
                <a:ea typeface="+mn-ea"/>
                <a:cs typeface="+mn-cs"/>
                <a:sym typeface="Arial" panose="020B0604020202020204" pitchFamily="34" charset="0"/>
              </a:rPr>
              <a:t>对全科医学的</a:t>
            </a:r>
            <a:r>
              <a:rPr lang="zh-CN" altLang="en-US" b="1" kern="1200">
                <a:solidFill>
                  <a:srgbClr val="C00000"/>
                </a:solidFill>
                <a:latin typeface="+mn-ea"/>
                <a:ea typeface="+mn-ea"/>
                <a:cs typeface="+mn-cs"/>
                <a:sym typeface="Arial" panose="020B0604020202020204" pitchFamily="34" charset="0"/>
              </a:rPr>
              <a:t>兴趣</a:t>
            </a:r>
            <a:r>
              <a:rPr lang="zh-CN" altLang="en-US" b="1" kern="1200">
                <a:latin typeface="+mn-ea"/>
                <a:ea typeface="+mn-ea"/>
                <a:cs typeface="+mn-cs"/>
                <a:sym typeface="Arial" panose="020B0604020202020204" pitchFamily="34" charset="0"/>
              </a:rPr>
              <a:t>，</a:t>
            </a:r>
            <a:r>
              <a:rPr lang="zh-CN" altLang="en-US" b="1" kern="1200">
                <a:solidFill>
                  <a:srgbClr val="002060"/>
                </a:solidFill>
                <a:latin typeface="+mn-ea"/>
                <a:ea typeface="+mn-ea"/>
                <a:cs typeface="+mn-cs"/>
                <a:sym typeface="Arial" panose="020B0604020202020204" pitchFamily="34" charset="0"/>
              </a:rPr>
              <a:t>希望他们毕业后选择全科医学作为终身职业。</a:t>
            </a:r>
            <a:endParaRPr lang="zh-CN" altLang="en-US" b="1" kern="1200">
              <a:solidFill>
                <a:srgbClr val="002060"/>
              </a:solidFill>
              <a:latin typeface="+mn-ea"/>
              <a:ea typeface="+mn-ea"/>
              <a:cs typeface="+mn-cs"/>
              <a:sym typeface="Arial" panose="020B0604020202020204" pitchFamily="34" charset="0"/>
            </a:endParaRPr>
          </a:p>
        </p:txBody>
      </p:sp>
      <p:sp>
        <p:nvSpPr>
          <p:cNvPr id="41988" name="文本框 3"/>
          <p:cNvSpPr txBox="1"/>
          <p:nvPr/>
        </p:nvSpPr>
        <p:spPr>
          <a:xfrm>
            <a:off x="971550" y="2349500"/>
            <a:ext cx="7107238" cy="914400"/>
          </a:xfrm>
          <a:prstGeom prst="rect">
            <a:avLst/>
          </a:prstGeom>
          <a:noFill/>
          <a:ln w="9525">
            <a:noFill/>
          </a:ln>
        </p:spPr>
        <p:txBody>
          <a:bodyPr>
            <a:spAutoFit/>
          </a:bodyPr>
          <a:lstStyle/>
          <a:p>
            <a:pPr lvl="0">
              <a:lnSpc>
                <a:spcPct val="100000"/>
              </a:lnSpc>
              <a:spcBef>
                <a:spcPct val="0"/>
              </a:spcBef>
            </a:pPr>
            <a:r>
              <a:rPr lang="en-US" altLang="zh-CN">
                <a:latin typeface="Arial" panose="020B0604020202020204" pitchFamily="34" charset="0"/>
                <a:ea typeface="黑体" panose="02010609060101010101" pitchFamily="49" charset="-122"/>
              </a:rPr>
              <a:t>        </a:t>
            </a:r>
            <a:r>
              <a:rPr lang="en-US" altLang="zh-CN">
                <a:latin typeface="Arial" panose="020B0604020202020204" pitchFamily="34" charset="0"/>
                <a:ea typeface="黑体" panose="02010609060101010101" pitchFamily="49" charset="-122"/>
                <a:sym typeface="Wingdings" panose="05000000000000000000" pitchFamily="2" charset="2"/>
              </a:rPr>
              <a:t></a:t>
            </a:r>
            <a:r>
              <a:rPr lang="zh-CN" altLang="en-US" b="1">
                <a:solidFill>
                  <a:srgbClr val="0070C0"/>
                </a:solidFill>
                <a:latin typeface="Arial" panose="020B0604020202020204" pitchFamily="34" charset="0"/>
                <a:ea typeface="黑体" panose="02010609060101010101" pitchFamily="49" charset="-122"/>
              </a:rPr>
              <a:t>医学院校中针对医学生开设的全科医学课程，多将全科医学基本理论课和全科医疗实践观摩相结合，通过全科医疗见习、全科医学系列课程等形式开设。</a:t>
            </a:r>
            <a:endParaRPr lang="zh-CN" altLang="en-US" b="1">
              <a:solidFill>
                <a:srgbClr val="0070C0"/>
              </a:solidFill>
              <a:latin typeface="Arial" panose="020B0604020202020204" pitchFamily="34" charset="0"/>
              <a:ea typeface="黑体" panose="02010609060101010101" pitchFamily="49" charset="-122"/>
            </a:endParaRPr>
          </a:p>
        </p:txBody>
      </p:sp>
      <p:sp>
        <p:nvSpPr>
          <p:cNvPr id="41989" name="文本框 4"/>
          <p:cNvSpPr txBox="1"/>
          <p:nvPr/>
        </p:nvSpPr>
        <p:spPr>
          <a:xfrm>
            <a:off x="4284663" y="3789363"/>
            <a:ext cx="4111625" cy="2651125"/>
          </a:xfrm>
          <a:prstGeom prst="rect">
            <a:avLst/>
          </a:prstGeom>
          <a:solidFill>
            <a:schemeClr val="accent1"/>
          </a:solidFill>
          <a:ln w="9525">
            <a:noFill/>
          </a:ln>
        </p:spPr>
        <p:txBody>
          <a:bodyPr>
            <a:spAutoFit/>
          </a:bodyPr>
          <a:lstStyle/>
          <a:p>
            <a:pPr lvl="0">
              <a:lnSpc>
                <a:spcPct val="100000"/>
              </a:lnSpc>
              <a:spcBef>
                <a:spcPct val="0"/>
              </a:spcBef>
            </a:pPr>
            <a:r>
              <a:rPr lang="zh-CN" altLang="en-US" sz="1400" b="1">
                <a:latin typeface="黑体" panose="02010609060101010101" pitchFamily="49" charset="-122"/>
                <a:ea typeface="黑体" panose="02010609060101010101" pitchFamily="49" charset="-122"/>
              </a:rPr>
              <a:t>授课时间</a:t>
            </a:r>
            <a:r>
              <a:rPr lang="zh-CN" altLang="en-US" sz="1400" b="1">
                <a:solidFill>
                  <a:srgbClr val="002060"/>
                </a:solidFill>
                <a:latin typeface="黑体" panose="02010609060101010101" pitchFamily="49" charset="-122"/>
                <a:ea typeface="黑体" panose="02010609060101010101" pitchFamily="49" charset="-122"/>
              </a:rPr>
              <a:t>: 4-10周，课程形式各不相同。</a:t>
            </a: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r>
              <a:rPr lang="zh-CN" altLang="en-US" sz="1400" b="1">
                <a:latin typeface="黑体" panose="02010609060101010101" pitchFamily="49" charset="-122"/>
                <a:ea typeface="黑体" panose="02010609060101010101" pitchFamily="49" charset="-122"/>
              </a:rPr>
              <a:t>授课内容</a:t>
            </a:r>
            <a:r>
              <a:rPr lang="zh-CN" altLang="en-US" sz="1400" b="1">
                <a:solidFill>
                  <a:srgbClr val="002060"/>
                </a:solidFill>
                <a:latin typeface="黑体" panose="02010609060101010101" pitchFamily="49" charset="-122"/>
                <a:ea typeface="黑体" panose="02010609060101010101" pitchFamily="49" charset="-122"/>
              </a:rPr>
              <a:t>：全科医学基本概念与基本理论、全科医学的诊疗模式、全科医学服务人群特点、医患关系与人际沟通技巧、全科医疗在卫生保健体系中作用等。</a:t>
            </a: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r>
              <a:rPr lang="zh-CN" altLang="en-US" sz="1400" b="1">
                <a:latin typeface="黑体" panose="02010609060101010101" pitchFamily="49" charset="-122"/>
                <a:ea typeface="黑体" panose="02010609060101010101" pitchFamily="49" charset="-122"/>
              </a:rPr>
              <a:t>形式</a:t>
            </a:r>
            <a:r>
              <a:rPr lang="zh-CN" altLang="en-US" sz="1400" b="1">
                <a:solidFill>
                  <a:srgbClr val="002060"/>
                </a:solidFill>
                <a:latin typeface="黑体" panose="02010609060101010101" pitchFamily="49" charset="-122"/>
                <a:ea typeface="黑体" panose="02010609060101010101" pitchFamily="49" charset="-122"/>
              </a:rPr>
              <a:t>：必修课和选修课程</a:t>
            </a: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r>
              <a:rPr lang="zh-CN" altLang="en-US" sz="1400" b="1">
                <a:latin typeface="黑体" panose="02010609060101010101" pitchFamily="49" charset="-122"/>
                <a:ea typeface="黑体" panose="02010609060101010101" pitchFamily="49" charset="-122"/>
              </a:rPr>
              <a:t>开设时期</a:t>
            </a:r>
            <a:r>
              <a:rPr lang="zh-CN" altLang="en-US" sz="1400" b="1">
                <a:solidFill>
                  <a:srgbClr val="002060"/>
                </a:solidFill>
                <a:latin typeface="黑体" panose="02010609060101010101" pitchFamily="49" charset="-122"/>
                <a:ea typeface="黑体" panose="02010609060101010101" pitchFamily="49" charset="-122"/>
              </a:rPr>
              <a:t>：临床实习或见习阶段 </a:t>
            </a: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endParaRPr lang="zh-CN" altLang="en-US" sz="1400" b="1">
              <a:solidFill>
                <a:srgbClr val="002060"/>
              </a:solidFill>
              <a:latin typeface="黑体" panose="02010609060101010101" pitchFamily="49" charset="-122"/>
              <a:ea typeface="黑体" panose="02010609060101010101" pitchFamily="49" charset="-122"/>
            </a:endParaRPr>
          </a:p>
          <a:p>
            <a:pPr lvl="0">
              <a:lnSpc>
                <a:spcPct val="100000"/>
              </a:lnSpc>
              <a:spcBef>
                <a:spcPct val="0"/>
              </a:spcBef>
            </a:pPr>
            <a:r>
              <a:rPr lang="zh-CN" altLang="en-US" sz="1400" b="1">
                <a:latin typeface="黑体" panose="02010609060101010101" pitchFamily="49" charset="-122"/>
                <a:ea typeface="黑体" panose="02010609060101010101" pitchFamily="49" charset="-122"/>
              </a:rPr>
              <a:t>教学地点</a:t>
            </a:r>
            <a:r>
              <a:rPr lang="zh-CN" altLang="en-US" sz="1400" b="1">
                <a:solidFill>
                  <a:srgbClr val="002060"/>
                </a:solidFill>
                <a:latin typeface="黑体" panose="02010609060101010101" pitchFamily="49" charset="-122"/>
                <a:ea typeface="黑体" panose="02010609060101010101" pitchFamily="49" charset="-122"/>
              </a:rPr>
              <a:t>：全科医疗诊所</a:t>
            </a:r>
            <a:endParaRPr lang="zh-CN" altLang="en-US" sz="1400" b="1">
              <a:solidFill>
                <a:srgbClr val="002060"/>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pPr fontAlgn="base"/>
            <a:fld id="{42DC46DD-F88D-48BD-91A1-8675D8F8656E}" type="slidenum">
              <a:rPr lang="zh-CN" altLang="en-US" noProof="1" smtClean="0">
                <a:latin typeface="Arial" panose="020B0604020202020204" pitchFamily="34" charset="0"/>
                <a:ea typeface="黑体" panose="02010609060101010101" pitchFamily="49" charset="-122"/>
                <a:cs typeface="+mn-ea"/>
              </a:rPr>
            </a:fld>
            <a:endParaRPr lang="zh-CN" altLang="en-US" noProof="1"/>
          </a:p>
        </p:txBody>
      </p:sp>
      <p:pic>
        <p:nvPicPr>
          <p:cNvPr id="4" name="图片 3"/>
          <p:cNvPicPr>
            <a:picLocks noChangeAspect="1"/>
          </p:cNvPicPr>
          <p:nvPr/>
        </p:nvPicPr>
        <p:blipFill>
          <a:blip r:embed="rId2"/>
          <a:srcRect l="27455" t="13010" r="23667" b="7919"/>
          <a:stretch>
            <a:fillRect/>
          </a:stretch>
        </p:blipFill>
        <p:spPr>
          <a:xfrm>
            <a:off x="8031480" y="31115"/>
            <a:ext cx="1024255" cy="12426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wm#"/>
  <p:tag name="KSO_WM_UNIT_TYPE" val="i"/>
  <p:tag name="KSO_WM_UNIT_ID" val="258*i*9"/>
  <p:tag name="KSO_WM_TEMPLATE_CATEGORY" val="custom"/>
  <p:tag name="KSO_WM_TEMPLATE_INDEX" val="43"/>
</p:tagLst>
</file>

<file path=ppt/tags/tag10.xml><?xml version="1.0" encoding="utf-8"?>
<p:tagLst xmlns:p="http://schemas.openxmlformats.org/presentationml/2006/main">
  <p:tag name="KSO_WM_TAG_VERSION" val="1.0"/>
  <p:tag name="KSO_WM_TEMPLATE_CATEGORY" val="diagram"/>
  <p:tag name="KSO_WM_TEMPLATE_INDEX" val="20185883"/>
</p:tagLst>
</file>

<file path=ppt/tags/tag100.xml><?xml version="1.0" encoding="utf-8"?>
<p:tagLst xmlns:p="http://schemas.openxmlformats.org/presentationml/2006/main">
  <p:tag name="KSO_WM_UNIT_VALUE" val="24*24"/>
  <p:tag name="KSO_WM_UNIT_HIGHLIGHT" val="0"/>
  <p:tag name="KSO_WM_UNIT_COMPATIBLE" val="0"/>
  <p:tag name="KSO_WM_UNIT_DIAGRAM_ISNUMVISUAL" val="0"/>
  <p:tag name="KSO_WM_UNIT_DIAGRAM_ISREFERUNIT" val="0"/>
  <p:tag name="KSO_WM_DIAGRAM_GROUP_CODE" val="m1-1"/>
  <p:tag name="KSO_WM_UNIT_TYPE" val="m_h_x"/>
  <p:tag name="KSO_WM_UNIT_INDEX" val="1_1_2"/>
  <p:tag name="KSO_WM_UNIT_ID" val="diagram20200184_3*m_h_x*1_1_2"/>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1.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84_3*m_h_f*1_1_1"/>
  <p:tag name="KSO_WM_TEMPLATE_CATEGORY" val="diagram"/>
  <p:tag name="KSO_WM_TEMPLATE_INDEX" val="2020018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02.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4_3*m_h_a*1_1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103.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84_3*m_h_f*1_2_1"/>
  <p:tag name="KSO_WM_TEMPLATE_CATEGORY" val="diagram"/>
  <p:tag name="KSO_WM_TEMPLATE_INDEX" val="2020018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04.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84_3*m_h_a*1_2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105.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84_3*m_h_f*1_3_1"/>
  <p:tag name="KSO_WM_TEMPLATE_CATEGORY" val="diagram"/>
  <p:tag name="KSO_WM_TEMPLATE_INDEX" val="2020018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06.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84_3*m_h_a*1_3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107.xml><?xml version="1.0" encoding="utf-8"?>
<p:tagLst xmlns:p="http://schemas.openxmlformats.org/presentationml/2006/main">
  <p:tag name="KSO_WM_UNIT_NOCLEAR" val="0"/>
  <p:tag name="KSO_WM_UNIT_VALUE" val="42"/>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84_3*m_h_f*1_4_1"/>
  <p:tag name="KSO_WM_TEMPLATE_CATEGORY" val="diagram"/>
  <p:tag name="KSO_WM_TEMPLATE_INDEX" val="2020018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08.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184_3*m_h_a*1_4_1"/>
  <p:tag name="KSO_WM_TEMPLATE_CATEGORY" val="diagram"/>
  <p:tag name="KSO_WM_TEMPLATE_INDEX" val="20200184"/>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diagram20200184_3*i*3"/>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11.xml><?xml version="1.0" encoding="utf-8"?>
<p:tagLst xmlns:p="http://schemas.openxmlformats.org/presentationml/2006/main">
  <p:tag name="KSO_WM_TAG_VERSION" val="1.0"/>
  <p:tag name="KSO_WM_TEMPLATE_CATEGORY" val="diagram"/>
  <p:tag name="KSO_WM_TEMPLATE_INDEX" val="20185883"/>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184_3*m_h_i*1_2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4_3*m_h_i*1_2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84_3*m_h_i*1_2_5"/>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184_3*m_h_i*1_3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84_3*m_h_i*1_3_4"/>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184_3*m_h_i*1_4_3"/>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84_3*m_h_i*1_4_4"/>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84_3*m_h_i*1_3_5"/>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diagram20200184_3*i*4"/>
  <p:tag name="KSO_WM_TEMPLATE_CATEGORY" val="diagram"/>
  <p:tag name="KSO_WM_TEMPLATE_INDEX" val="20200184"/>
  <p:tag name="KSO_WM_UNIT_LAYERLEVEL" val="1"/>
  <p:tag name="KSO_WM_TAG_VERSION" val="1.0"/>
  <p:tag name="KSO_WM_BEAUTIFY_FLAG" val="#wm#"/>
  <p:tag name="KSO_WM_UNIT_FILL_FORE_SCHEMECOLOR_INDEX" val="14"/>
  <p:tag name="KSO_WM_UNIT_FILL_TYPE" val="1"/>
</p:tagLst>
</file>

<file path=ppt/tags/tag119.xml><?xml version="1.0" encoding="utf-8"?>
<p:tagLst xmlns:p="http://schemas.openxmlformats.org/presentationml/2006/main">
  <p:tag name="KSO_WM_UNIT_VALUE" val="52*79"/>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00184_3*m_h_x*1_3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TEMPLATE_INDEX" val="20185883"/>
  <p:tag name="KSO_WM_TAG_VERSION" val="1.0"/>
  <p:tag name="KSO_WM_BEAUTIFY_FLAG" val="#wm#"/>
  <p:tag name="KSO_WM_TEMPLATE_CATEGORY" val="diagram"/>
</p:tagLst>
</file>

<file path=ppt/tags/tag120.xml><?xml version="1.0" encoding="utf-8"?>
<p:tagLst xmlns:p="http://schemas.openxmlformats.org/presentationml/2006/main">
  <p:tag name="KSO_WM_UNIT_VALUE" val="98*105"/>
  <p:tag name="KSO_WM_UNIT_HIGHLIGHT" val="0"/>
  <p:tag name="KSO_WM_UNIT_COMPATIBLE" val="0"/>
  <p:tag name="KSO_WM_UNIT_DIAGRAM_ISNUMVISUAL" val="0"/>
  <p:tag name="KSO_WM_UNIT_DIAGRAM_ISREFERUNIT" val="0"/>
  <p:tag name="KSO_WM_DIAGRAM_GROUP_CODE" val="m1-1"/>
  <p:tag name="KSO_WM_UNIT_TYPE" val="m_h_x"/>
  <p:tag name="KSO_WM_UNIT_INDEX" val="1_3_2"/>
  <p:tag name="KSO_WM_UNIT_ID" val="diagram20200184_3*m_h_x*1_3_2"/>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84_3*m_h_i*1_2_6"/>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2.xml><?xml version="1.0" encoding="utf-8"?>
<p:tagLst xmlns:p="http://schemas.openxmlformats.org/presentationml/2006/main">
  <p:tag name="KSO_WM_UNIT_VALUE" val="102*102"/>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00184_3*m_h_x*1_2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84_3*m_h_i*1_4_5"/>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4.xml><?xml version="1.0" encoding="utf-8"?>
<p:tagLst xmlns:p="http://schemas.openxmlformats.org/presentationml/2006/main">
  <p:tag name="KSO_WM_UNIT_VALUE" val="102*102"/>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200184_3*m_h_x*1_4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5.xml><?xml version="1.0" encoding="utf-8"?>
<p:tagLst xmlns:p="http://schemas.openxmlformats.org/presentationml/2006/main">
  <p:tag name="KSO_WM_BEAUTIFY_FLAG" val="#wm#"/>
  <p:tag name="KSO_WM_TEMPLATE_CATEGORY" val="custom"/>
  <p:tag name="KSO_WM_TEMPLATE_INDEX" val="43"/>
</p:tagLst>
</file>

<file path=ppt/tags/tag126.xml><?xml version="1.0" encoding="utf-8"?>
<p:tagLst xmlns:p="http://schemas.openxmlformats.org/presentationml/2006/main">
  <p:tag name="KSO_WM_UNIT_TABLE_BEAUTIFY" val="smartTable{adda1a3c-7d3a-48d0-ad4b-b0a41b51a82e}"/>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87706_5*l_h_i*1_5_2"/>
  <p:tag name="KSO_WM_TEMPLATE_CATEGORY" val="diagram"/>
  <p:tag name="KSO_WM_TEMPLATE_INDEX" val="20187706"/>
  <p:tag name="KSO_WM_UNIT_LAYERLEVEL" val="1_1_1"/>
  <p:tag name="KSO_WM_TAG_VERSION" val="1.0"/>
  <p:tag name="KSO_WM_BEAUTIFY_FLAG" val="#wm#"/>
  <p:tag name="KSO_WM_UNIT_FILL_FORE_SCHEMECOLOR_INDEX" val="9"/>
  <p:tag name="KSO_WM_UNIT_FILL_TYPE" val="1"/>
  <p:tag name="KSO_WM_UNIT_TEXT_FILL_FORE_SCHEMECOLOR_INDEX" val="10"/>
  <p:tag name="KSO_WM_UNIT_TEXT_FILL_TYPE" val="1"/>
  <p:tag name="KSO_WM_UNIT_USESOURCEFORMAT_APPLY" val="0"/>
  <p:tag name="KSO_WM_UNIT_DIAGRAM_SCHEMECOLOR_ID"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706_5*l_h_i*1_1_1"/>
  <p:tag name="KSO_WM_TEMPLATE_CATEGORY" val="diagram"/>
  <p:tag name="KSO_WM_TEMPLATE_INDEX" val="2018770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0"/>
  <p:tag name="KSO_WM_UNIT_DIAGRAM_SCHEMECOLOR_ID" val="2"/>
</p:tagLst>
</file>

<file path=ppt/tags/tag129.xml><?xml version="1.0" encoding="utf-8"?>
<p:tagLst xmlns:p="http://schemas.openxmlformats.org/presentationml/2006/main">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7706_5*l_h_a*1_1_1"/>
  <p:tag name="KSO_WM_TEMPLATE_CATEGORY" val="diagram"/>
  <p:tag name="KSO_WM_TEMPLATE_INDEX" val="20187706"/>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0"/>
  <p:tag name="KSO_WM_UNIT_DIAGRAM_SCHEMECOLOR_ID" val="2"/>
</p:tagLst>
</file>

<file path=ppt/tags/tag13.xml><?xml version="1.0" encoding="utf-8"?>
<p:tagLst xmlns:p="http://schemas.openxmlformats.org/presentationml/2006/main">
  <p:tag name="KSO_WM_TAG_VERSION" val="1.0"/>
  <p:tag name="KSO_WM_BEAUTIFY_FLAG" val="#wm#"/>
  <p:tag name="KSO_WM_TEMPLATE_CATEGORY" val="custom"/>
  <p:tag name="KSO_WM_TEMPLATE_INDEX" val="136"/>
  <p:tag name="KSO_WM_UNIT_TYPE" val="a"/>
  <p:tag name="KSO_WM_UNIT_INDEX" val="1"/>
  <p:tag name="KSO_WM_UNIT_ID" val="custom136_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30.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7706_5*l_h_f*1_1_1"/>
  <p:tag name="KSO_WM_TEMPLATE_CATEGORY" val="diagram"/>
  <p:tag name="KSO_WM_TEMPLATE_INDEX" val="2018770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0"/>
  <p:tag name="KSO_WM_UNIT_DIAGRAM_SCHEMECOLOR_ID"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706_5*l_h_i*1_2_1"/>
  <p:tag name="KSO_WM_TEMPLATE_CATEGORY" val="diagram"/>
  <p:tag name="KSO_WM_TEMPLATE_INDEX" val="2018770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2"/>
</p:tagLst>
</file>

<file path=ppt/tags/tag132.xml><?xml version="1.0" encoding="utf-8"?>
<p:tagLst xmlns:p="http://schemas.openxmlformats.org/presentationml/2006/main">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706_5*l_h_a*1_2_1"/>
  <p:tag name="KSO_WM_TEMPLATE_CATEGORY" val="diagram"/>
  <p:tag name="KSO_WM_TEMPLATE_INDEX" val="20187706"/>
  <p:tag name="KSO_WM_UNIT_LAYERLEVEL" val="1_1_1"/>
  <p:tag name="KSO_WM_TAG_VERSION" val="1.0"/>
  <p:tag name="KSO_WM_BEAUTIFY_FLAG" val="#wm#"/>
  <p:tag name="KSO_WM_UNIT_PRESET_TEXT" val="添加标题"/>
  <p:tag name="KSO_WM_UNIT_TEXT_FILL_FORE_SCHEMECOLOR_INDEX" val="6"/>
  <p:tag name="KSO_WM_UNIT_TEXT_FILL_TYPE" val="1"/>
  <p:tag name="KSO_WM_UNIT_USESOURCEFORMAT_APPLY" val="0"/>
  <p:tag name="KSO_WM_UNIT_DIAGRAM_SCHEMECOLOR_ID" val="2"/>
</p:tagLst>
</file>

<file path=ppt/tags/tag133.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706_5*l_h_f*1_2_1"/>
  <p:tag name="KSO_WM_TEMPLATE_CATEGORY" val="diagram"/>
  <p:tag name="KSO_WM_TEMPLATE_INDEX" val="2018770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0"/>
  <p:tag name="KSO_WM_UNIT_DIAGRAM_SCHEMECOLOR_ID"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706_5*l_h_i*1_3_1"/>
  <p:tag name="KSO_WM_TEMPLATE_CATEGORY" val="diagram"/>
  <p:tag name="KSO_WM_TEMPLATE_INDEX" val="2018770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0"/>
  <p:tag name="KSO_WM_UNIT_DIAGRAM_SCHEMECOLOR_ID" val="2"/>
</p:tagLst>
</file>

<file path=ppt/tags/tag135.xml><?xml version="1.0" encoding="utf-8"?>
<p:tagLst xmlns:p="http://schemas.openxmlformats.org/presentationml/2006/main">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7706_5*l_h_a*1_3_1"/>
  <p:tag name="KSO_WM_TEMPLATE_CATEGORY" val="diagram"/>
  <p:tag name="KSO_WM_TEMPLATE_INDEX" val="20187706"/>
  <p:tag name="KSO_WM_UNIT_LAYERLEVEL" val="1_1_1"/>
  <p:tag name="KSO_WM_TAG_VERSION" val="1.0"/>
  <p:tag name="KSO_WM_BEAUTIFY_FLAG" val="#wm#"/>
  <p:tag name="KSO_WM_UNIT_PRESET_TEXT" val="添加标题"/>
  <p:tag name="KSO_WM_UNIT_TEXT_FILL_FORE_SCHEMECOLOR_INDEX" val="7"/>
  <p:tag name="KSO_WM_UNIT_TEXT_FILL_TYPE" val="1"/>
  <p:tag name="KSO_WM_UNIT_USESOURCEFORMAT_APPLY" val="0"/>
  <p:tag name="KSO_WM_UNIT_DIAGRAM_SCHEMECOLOR_ID" val="2"/>
</p:tagLst>
</file>

<file path=ppt/tags/tag136.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7706_5*l_h_f*1_3_1"/>
  <p:tag name="KSO_WM_TEMPLATE_CATEGORY" val="diagram"/>
  <p:tag name="KSO_WM_TEMPLATE_INDEX" val="2018770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0"/>
  <p:tag name="KSO_WM_UNIT_DIAGRAM_SCHEMECOLOR_ID"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706_5*l_h_i*1_4_1"/>
  <p:tag name="KSO_WM_TEMPLATE_CATEGORY" val="diagram"/>
  <p:tag name="KSO_WM_TEMPLATE_INDEX" val="2018770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0"/>
  <p:tag name="KSO_WM_UNIT_DIAGRAM_SCHEMECOLOR_ID" val="2"/>
</p:tagLst>
</file>

<file path=ppt/tags/tag138.xml><?xml version="1.0" encoding="utf-8"?>
<p:tagLst xmlns:p="http://schemas.openxmlformats.org/presentationml/2006/main">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7706_5*l_h_a*1_4_1"/>
  <p:tag name="KSO_WM_TEMPLATE_CATEGORY" val="diagram"/>
  <p:tag name="KSO_WM_TEMPLATE_INDEX" val="20187706"/>
  <p:tag name="KSO_WM_UNIT_LAYERLEVEL" val="1_1_1"/>
  <p:tag name="KSO_WM_TAG_VERSION" val="1.0"/>
  <p:tag name="KSO_WM_BEAUTIFY_FLAG" val="#wm#"/>
  <p:tag name="KSO_WM_UNIT_PRESET_TEXT" val="添加标题"/>
  <p:tag name="KSO_WM_UNIT_TEXT_FILL_FORE_SCHEMECOLOR_INDEX" val="8"/>
  <p:tag name="KSO_WM_UNIT_TEXT_FILL_TYPE" val="1"/>
  <p:tag name="KSO_WM_UNIT_USESOURCEFORMAT_APPLY" val="0"/>
  <p:tag name="KSO_WM_UNIT_DIAGRAM_SCHEMECOLOR_ID" val="2"/>
</p:tagLst>
</file>

<file path=ppt/tags/tag139.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87706_5*l_h_f*1_4_1"/>
  <p:tag name="KSO_WM_TEMPLATE_CATEGORY" val="diagram"/>
  <p:tag name="KSO_WM_TEMPLATE_INDEX" val="2018770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0"/>
  <p:tag name="KSO_WM_UNIT_DIAGRAM_SCHEMECOLOR_ID" val="2"/>
</p:tagLst>
</file>

<file path=ppt/tags/tag14.xml><?xml version="1.0" encoding="utf-8"?>
<p:tagLst xmlns:p="http://schemas.openxmlformats.org/presentationml/2006/main">
  <p:tag name="KSO_WM_TAG_VERSION" val="1.0"/>
  <p:tag name="KSO_WM_BEAUTIFY_FLAG" val="#wm#"/>
  <p:tag name="KSO_WM_TEMPLATE_CATEGORY" val="custom"/>
  <p:tag name="KSO_WM_TEMPLATE_INDEX" val="136"/>
  <p:tag name="KSO_WM_UNIT_TYPE" val="b"/>
  <p:tag name="KSO_WM_UNIT_INDEX" val="1"/>
  <p:tag name="KSO_WM_UNIT_ID" val="custom136_1*b*1"/>
  <p:tag name="KSO_WM_UNIT_CLEAR" val="1"/>
  <p:tag name="KSO_WM_UNIT_LAYERLEVEL" val="1"/>
  <p:tag name="KSO_WM_UNIT_VALUE" val="63"/>
  <p:tag name="KSO_WM_UNIT_ISCONTENTSTITLE" val="0"/>
  <p:tag name="KSO_WM_UNIT_HIGHLIGHT" val="0"/>
  <p:tag name="KSO_WM_UNIT_COMPATIBLE" val="0"/>
  <p:tag name="KSO_WM_UNIT_PRESET_TEXT_INDEX" val="3"/>
  <p:tag name="KSO_WM_UNIT_PRESET_TEXT_LEN" val="17"/>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87706_5*l_h_i*1_5_1"/>
  <p:tag name="KSO_WM_TEMPLATE_CATEGORY" val="diagram"/>
  <p:tag name="KSO_WM_TEMPLATE_INDEX" val="2018770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 name="KSO_WM_UNIT_USESOURCEFORMAT_APPLY" val="0"/>
  <p:tag name="KSO_WM_UNIT_DIAGRAM_SCHEMECOLOR_ID" val="2"/>
</p:tagLst>
</file>

<file path=ppt/tags/tag141.xml><?xml version="1.0" encoding="utf-8"?>
<p:tagLst xmlns:p="http://schemas.openxmlformats.org/presentationml/2006/main">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7706_5*l_h_a*1_5_1"/>
  <p:tag name="KSO_WM_TEMPLATE_CATEGORY" val="diagram"/>
  <p:tag name="KSO_WM_TEMPLATE_INDEX" val="20187706"/>
  <p:tag name="KSO_WM_UNIT_LAYERLEVEL" val="1_1_1"/>
  <p:tag name="KSO_WM_TAG_VERSION" val="1.0"/>
  <p:tag name="KSO_WM_BEAUTIFY_FLAG" val="#wm#"/>
  <p:tag name="KSO_WM_UNIT_PRESET_TEXT" val="添加标题"/>
  <p:tag name="KSO_WM_UNIT_TEXT_FILL_FORE_SCHEMECOLOR_INDEX" val="9"/>
  <p:tag name="KSO_WM_UNIT_TEXT_FILL_TYPE" val="1"/>
  <p:tag name="KSO_WM_UNIT_USESOURCEFORMAT_APPLY" val="0"/>
  <p:tag name="KSO_WM_UNIT_DIAGRAM_SCHEMECOLOR_ID" val="2"/>
</p:tagLst>
</file>

<file path=ppt/tags/tag142.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87706_5*l_h_f*1_5_1"/>
  <p:tag name="KSO_WM_TEMPLATE_CATEGORY" val="diagram"/>
  <p:tag name="KSO_WM_TEMPLATE_INDEX" val="2018770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0"/>
  <p:tag name="KSO_WM_UNIT_DIAGRAM_SCHEMECOLOR_ID"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87706_5*l_h_i*1_4_2"/>
  <p:tag name="KSO_WM_TEMPLATE_CATEGORY" val="diagram"/>
  <p:tag name="KSO_WM_TEMPLATE_INDEX" val="20187706"/>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0"/>
  <p:tag name="KSO_WM_UNIT_DIAGRAM_SCHEMECOLOR_ID"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7706_5*l_h_i*1_3_2"/>
  <p:tag name="KSO_WM_TEMPLATE_CATEGORY" val="diagram"/>
  <p:tag name="KSO_WM_TEMPLATE_INDEX" val="20187706"/>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0"/>
  <p:tag name="KSO_WM_UNIT_DIAGRAM_SCHEMECOLOR_ID"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706_5*l_h_i*1_2_2"/>
  <p:tag name="KSO_WM_TEMPLATE_CATEGORY" val="diagram"/>
  <p:tag name="KSO_WM_TEMPLATE_INDEX" val="2018770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0"/>
  <p:tag name="KSO_WM_UNIT_DIAGRAM_SCHEMECOLOR_ID"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706_5*l_h_i*1_1_2"/>
  <p:tag name="KSO_WM_TEMPLATE_CATEGORY" val="diagram"/>
  <p:tag name="KSO_WM_TEMPLATE_INDEX" val="2018770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 name="KSO_WM_UNIT_DIAGRAM_SCHEMECOLOR_ID" val="2"/>
</p:tagLst>
</file>

<file path=ppt/tags/tag147.xml><?xml version="1.0" encoding="utf-8"?>
<p:tagLst xmlns:p="http://schemas.openxmlformats.org/presentationml/2006/main">
  <p:tag name="KSO_WM_SLIDE_ITEM_CNT" val="5"/>
</p:tagLst>
</file>

<file path=ppt/tags/tag148.xml><?xml version="1.0" encoding="utf-8"?>
<p:tagLst xmlns:p="http://schemas.openxmlformats.org/presentationml/2006/main">
  <p:tag name="KSO_WM_UNIT_TABLE_BEAUTIFY" val="smartTable{22ee9593-3134-46e3-896d-18ac8fdc014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6_5*l_h_i*1_1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5.xml><?xml version="1.0" encoding="utf-8"?>
<p:tagLst xmlns:p="http://schemas.openxmlformats.org/presentationml/2006/main">
  <p:tag name="KSO_WM_TEMPLATE_THUMBS_INDEX" val="1、5、8、11、16、23、25、27"/>
  <p:tag name="KSO_WM_TEMPLATE_CATEGORY" val="custom"/>
  <p:tag name="KSO_WM_TEMPLATE_INDEX" val="136"/>
  <p:tag name="KSO_WM_SLIDE_ID" val="custom136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6_5*l_h_i*1_2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6_5*l_h_i*1_3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1266_5*l_h_i*1_4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81266_5*l_h_i*1_5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1266_5*l_h_i*1_6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181266_5*l_i*1_6"/>
  <p:tag name="KSO_WM_TEMPLATE_CATEGORY" val="diagram"/>
  <p:tag name="KSO_WM_TEMPLATE_INDEX" val="20181266"/>
  <p:tag name="KSO_WM_UNIT_LAYERLEVEL" val="1_1"/>
  <p:tag name="KSO_WM_TAG_VERSION" val="1.0"/>
  <p:tag name="KSO_WM_BEAUTIFY_FLAG" val="#wm#"/>
  <p:tag name="KSO_WM_UNIT_FILL_FORE_SCHEMECOLOR_INDEX" val="8"/>
  <p:tag name="KSO_WM_UNIT_FILL_TYPE" val="1"/>
  <p:tag name="KSO_WM_UNIT_LINE_FORE_SCHEMECOLOR_INDEX" val="5"/>
  <p:tag name="KSO_WM_UNIT_LINE_FILL_TYPE" val="2"/>
  <p:tag name="KSO_WM_UNIT_TEXT_FILL_FORE_SCHEMECOLOR_INDEX" val="2"/>
  <p:tag name="KSO_WM_UNIT_TEXT_FILL_TYPE"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266_5*l_i*1_7"/>
  <p:tag name="KSO_WM_TEMPLATE_CATEGORY" val="diagram"/>
  <p:tag name="KSO_WM_TEMPLATE_INDEX" val="20181266"/>
  <p:tag name="KSO_WM_UNIT_LAYERLEVEL" val="1_1"/>
  <p:tag name="KSO_WM_TAG_VERSION" val="1.0"/>
  <p:tag name="KSO_WM_BEAUTIFY_FLAG" val="#wm#"/>
  <p:tag name="KSO_WM_UNIT_FILL_FORE_SCHEMECOLOR_INDEX" val="8"/>
  <p:tag name="KSO_WM_UNIT_FILL_TYPE" val="1"/>
  <p:tag name="KSO_WM_UNIT_LINE_FORE_SCHEMECOLOR_INDEX" val="5"/>
  <p:tag name="KSO_WM_UNIT_LINE_FILL_TYPE" val="2"/>
  <p:tag name="KSO_WM_UNIT_TEXT_FILL_FORE_SCHEMECOLOR_INDEX" val="2"/>
  <p:tag name="KSO_WM_UNIT_TEXT_FILL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8"/>
  <p:tag name="KSO_WM_UNIT_ID" val="diagram20181266_5*l_i*1_8"/>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81266_5*l_i*1_1"/>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81266_5*l_i*1_2"/>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6.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81266_5*l_i*1_3"/>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181266_5*l_i*1_4"/>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181266_5*l_i*1_5"/>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63.xml><?xml version="1.0" encoding="utf-8"?>
<p:tagLst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1266_5*l_h_f*1_1_1"/>
  <p:tag name="KSO_WM_TEMPLATE_CATEGORY" val="diagram"/>
  <p:tag name="KSO_WM_TEMPLATE_INDEX" val="201812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4.xml><?xml version="1.0" encoding="utf-8"?>
<p:tagLst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81266_5*l_h_f*1_4_1"/>
  <p:tag name="KSO_WM_TEMPLATE_CATEGORY" val="diagram"/>
  <p:tag name="KSO_WM_TEMPLATE_INDEX" val="201812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5.xml><?xml version="1.0" encoding="utf-8"?>
<p:tagLst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1266_5*l_h_f*1_2_1"/>
  <p:tag name="KSO_WM_TEMPLATE_CATEGORY" val="diagram"/>
  <p:tag name="KSO_WM_TEMPLATE_INDEX" val="201812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6.xml><?xml version="1.0" encoding="utf-8"?>
<p:tagLst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81266_5*l_h_f*1_5_1"/>
  <p:tag name="KSO_WM_TEMPLATE_CATEGORY" val="diagram"/>
  <p:tag name="KSO_WM_TEMPLATE_INDEX" val="201812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7.xml><?xml version="1.0" encoding="utf-8"?>
<p:tagLst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1266_5*l_h_f*1_3_1"/>
  <p:tag name="KSO_WM_TEMPLATE_CATEGORY" val="diagram"/>
  <p:tag name="KSO_WM_TEMPLATE_INDEX" val="201812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8.xml><?xml version="1.0" encoding="utf-8"?>
<p:tagLst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181266_5*l_h_f*1_6_1"/>
  <p:tag name="KSO_WM_TEMPLATE_CATEGORY" val="diagram"/>
  <p:tag name="KSO_WM_TEMPLATE_INDEX" val="20181266"/>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6_5*l_h_i*1_3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7.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1266_5*l_h_i*1_6_1"/>
  <p:tag name="KSO_WM_TEMPLATE_CATEGORY" val="diagram"/>
  <p:tag name="KSO_WM_TEMPLATE_INDEX" val="20181266"/>
  <p:tag name="KSO_WM_UNIT_LAYERLEVEL" val="1_1_1"/>
  <p:tag name="KSO_WM_TAG_VERSION" val="1.0"/>
  <p:tag name="KSO_WM_BEAUTIFY_FLAG" val="#wm#"/>
  <p:tag name="KSO_WM_UNIT_TEXT_FILL_FORE_SCHEMECOLOR_INDEX" val="5"/>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181266_5*l_i*1_5"/>
  <p:tag name="KSO_WM_TEMPLATE_CATEGORY" val="diagram"/>
  <p:tag name="KSO_WM_TEMPLATE_INDEX" val="20181266"/>
  <p:tag name="KSO_WM_UNIT_LAYERLEVEL" val="1_1"/>
  <p:tag name="KSO_WM_TAG_VERSION" val="1.0"/>
  <p:tag name="KSO_WM_BEAUTIFY_FLAG" val="#wm#"/>
  <p:tag name="KSO_WM_UNIT_LINE_FORE_SCHEMECOLOR_INDEX" val="5"/>
  <p:tag name="KSO_WM_UNIT_LINE_FILL_TYPE"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266_5*l_i*1_7"/>
  <p:tag name="KSO_WM_TEMPLATE_CATEGORY" val="diagram"/>
  <p:tag name="KSO_WM_TEMPLATE_INDEX" val="20181266"/>
  <p:tag name="KSO_WM_UNIT_LAYERLEVEL" val="1_1"/>
  <p:tag name="KSO_WM_TAG_VERSION" val="1.0"/>
  <p:tag name="KSO_WM_BEAUTIFY_FLAG" val="#wm#"/>
  <p:tag name="KSO_WM_UNIT_FILL_FORE_SCHEMECOLOR_INDEX" val="8"/>
  <p:tag name="KSO_WM_UNIT_FILL_TYPE" val="1"/>
  <p:tag name="KSO_WM_UNIT_LINE_FORE_SCHEMECOLOR_INDEX" val="5"/>
  <p:tag name="KSO_WM_UNIT_LINE_FILL_TYPE" val="2"/>
  <p:tag name="KSO_WM_UNIT_TEXT_FILL_FORE_SCHEMECOLOR_INDEX" val="2"/>
  <p:tag name="KSO_WM_UNIT_TEXT_FILL_TYPE"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i*1_1"/>
  <p:tag name="KSO_WM_TEMPLATE_CATEGORY" val="diagram"/>
  <p:tag name="KSO_WM_TEMPLATE_INDEX" val="20201527"/>
  <p:tag name="KSO_WM_UNIT_LAYERLEVEL" val="1_1"/>
  <p:tag name="KSO_WM_TAG_VERSION" val="1.0"/>
  <p:tag name="KSO_WM_BEAUTIFY_FLAG" val="#wm#"/>
  <p:tag name="KSO_WM_DIAGRAM_GROUP_CODE" val="q1-1"/>
  <p:tag name="KSO_WM_UNIT_TYPE" val="q_i"/>
  <p:tag name="KSO_WM_UNIT_INDEX" val="1_1"/>
  <p:tag name="KSO_WM_UNIT_FILL_FORE_SCHEMECOLOR_INDEX" val="5"/>
  <p:tag name="KSO_WM_UNIT_FILL_TYPE"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1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1_1"/>
  <p:tag name="KSO_WM_UNIT_FILL_FORE_SCHEMECOLOR_INDEX" val="5"/>
  <p:tag name="KSO_WM_UNIT_FILL_TYPE" val="1"/>
  <p:tag name="KSO_WM_UNIT_LINE_FORE_SCHEMECOLOR_INDEX" val="2"/>
  <p:tag name="KSO_WM_UNIT_LINE_FILL_TYPE"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2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2_1"/>
  <p:tag name="KSO_WM_UNIT_FILL_FORE_SCHEMECOLOR_INDEX" val="5"/>
  <p:tag name="KSO_WM_UNIT_FILL_TYPE" val="1"/>
  <p:tag name="KSO_WM_UNIT_LINE_FORE_SCHEMECOLOR_INDEX" val="2"/>
  <p:tag name="KSO_WM_UNIT_LINE_FILL_TYPE"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3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3_1"/>
  <p:tag name="KSO_WM_UNIT_FILL_FORE_SCHEMECOLOR_INDEX" val="5"/>
  <p:tag name="KSO_WM_UNIT_FILL_TYPE" val="1"/>
  <p:tag name="KSO_WM_UNIT_LINE_FORE_SCHEMECOLOR_INDEX" val="2"/>
  <p:tag name="KSO_WM_UNIT_LINE_FILL_TYPE"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4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4_1"/>
  <p:tag name="KSO_WM_UNIT_FILL_FORE_SCHEMECOLOR_INDEX" val="5"/>
  <p:tag name="KSO_WM_UNIT_FILL_TYPE" val="1"/>
  <p:tag name="KSO_WM_UNIT_LINE_FORE_SCHEMECOLOR_INDEX" val="2"/>
  <p:tag name="KSO_WM_UNIT_LINE_FILL_TYPE"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2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2_2"/>
  <p:tag name="KSO_WM_UNIT_LINE_FORE_SCHEMECOLOR_INDEX" val="14"/>
  <p:tag name="KSO_WM_UNIT_LINE_FILL_TYPE"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3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3_2"/>
  <p:tag name="KSO_WM_UNIT_LINE_FORE_SCHEMECOLOR_INDEX" val="14"/>
  <p:tag name="KSO_WM_UNIT_LINE_FILL_TYPE" val="2"/>
</p:tagLst>
</file>

<file path=ppt/tags/tag18.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1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1_2"/>
  <p:tag name="KSO_WM_UNIT_LINE_FORE_SCHEMECOLOR_INDEX" val="14"/>
  <p:tag name="KSO_WM_UNIT_LINE_FILL_TYPE"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i*1_4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4_2"/>
  <p:tag name="KSO_WM_UNIT_LINE_FORE_SCHEMECOLOR_INDEX" val="14"/>
  <p:tag name="KSO_WM_UNIT_LINE_FILL_TYPE"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f*1_1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1_1"/>
  <p:tag name="KSO_WM_UNIT_PRESET_TEXT" val="单击此处添加文本具体内容，简明扼要的阐述您的观点。"/>
  <p:tag name="KSO_WM_UNIT_VALUE" val="63"/>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f*1_2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2_1"/>
  <p:tag name="KSO_WM_UNIT_PRESET_TEXT" val="单击此处添加文本具体内容，简明扼要的阐述您的观点。"/>
  <p:tag name="KSO_WM_UNIT_VALUE" val="63"/>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f*1_3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3_1"/>
  <p:tag name="KSO_WM_UNIT_PRESET_TEXT" val="单击此处添加文本具体内容，简明扼要的阐述您的观点。"/>
  <p:tag name="KSO_WM_UNIT_VALUE" val="63"/>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2*q_h_f*1_4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4_1"/>
  <p:tag name="KSO_WM_UNIT_PRESET_TEXT" val="单击此处添加文本具体内容，简明扼要的阐述您的观点。"/>
  <p:tag name="KSO_WM_UNIT_VALUE" val="57"/>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68754_6*n_h_i*1_1_1"/>
  <p:tag name="KSO_WM_TEMPLATE_CATEGORY" val="diagram"/>
  <p:tag name="KSO_WM_TEMPLATE_INDEX" val="2016875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68754_6*n_h_h_i*1_2_1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168754_6*n_h_h_i*1_2_3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68754_6*n_h_h_i*1_2_2_1"/>
  <p:tag name="KSO_WM_TEMPLATE_CATEGORY" val="diagram"/>
  <p:tag name="KSO_WM_TEMPLATE_INDEX" val="20168754"/>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6_1"/>
  <p:tag name="KSO_WM_UNIT_ID" val="diagram20168754_6*n_h_h_i*1_2_6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168754_6*n_h_h_i*1_2_4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68754_6*n_h_h_i*1_2_5_1"/>
  <p:tag name="KSO_WM_TEMPLATE_CATEGORY" val="diagram"/>
  <p:tag name="KSO_WM_TEMPLATE_INDEX" val="20168754"/>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3.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68754_6*n_h_a*1_1_1"/>
  <p:tag name="KSO_WM_TEMPLATE_CATEGORY" val="diagram"/>
  <p:tag name="KSO_WM_TEMPLATE_INDEX" val="20168754"/>
  <p:tag name="KSO_WM_UNIT_LAYERLEVEL" val="1_1_1"/>
  <p:tag name="KSO_WM_TAG_VERSION" val="1.0"/>
  <p:tag name="KSO_WM_BEAUTIFY_FLAG" val="#wm#"/>
  <p:tag name="KSO_WM_UNIT_PRESET_TEXT" val="单击此处添加标题"/>
  <p:tag name="KSO_WM_UNIT_TEXT_FILL_FORE_SCHEMECOLOR_INDEX" val="14"/>
  <p:tag name="KSO_WM_UNIT_TEXT_FILL_TYPE"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4_1"/>
  <p:tag name="KSO_WM_UNIT_ID" val="diagram20168754_6*n_h_h_i*1_2_4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5_1"/>
  <p:tag name="KSO_WM_UNIT_ID" val="diagram20168754_6*n_h_h_i*1_2_5_1"/>
  <p:tag name="KSO_WM_TEMPLATE_CATEGORY" val="diagram"/>
  <p:tag name="KSO_WM_TEMPLATE_INDEX" val="20168754"/>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6_1"/>
  <p:tag name="KSO_WM_UNIT_ID" val="diagram20168754_6*n_h_h_i*1_2_6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1_1"/>
  <p:tag name="KSO_WM_UNIT_ID" val="diagram20168754_6*n_h_h_i*1_2_1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2_1"/>
  <p:tag name="KSO_WM_UNIT_ID" val="diagram20168754_6*n_h_h_i*1_2_2_1"/>
  <p:tag name="KSO_WM_TEMPLATE_CATEGORY" val="diagram"/>
  <p:tag name="KSO_WM_TEMPLATE_INDEX" val="20168754"/>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2_3_1"/>
  <p:tag name="KSO_WM_UNIT_ID" val="diagram20168754_6*n_h_h_i*1_2_3_1"/>
  <p:tag name="KSO_WM_TEMPLATE_CATEGORY" val="diagram"/>
  <p:tag name="KSO_WM_TEMPLATE_INDEX" val="20168754"/>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BEAUTIFY_FLAG" val="#wm#"/>
  <p:tag name="KSO_WM_UNIT_TYPE" val="i"/>
  <p:tag name="KSO_WM_UNIT_ID" val="258*i*10"/>
  <p:tag name="KSO_WM_TEMPLATE_CATEGORY" val="custom"/>
  <p:tag name="KSO_WM_TEMPLATE_INDEX" val="43"/>
</p:tagLst>
</file>

<file path=ppt/tags/tag20.xml><?xml version="1.0" encoding="utf-8"?>
<p:tagLst xmlns:p="http://schemas.openxmlformats.org/presentationml/2006/main">
  <p:tag name="KSO_WM_TEMPLATE_CATEGORY" val="custom"/>
  <p:tag name="KSO_WM_TEMPLATE_INDEX" val="43"/>
  <p:tag name="KSO_WM_SLIDE_ID" val="custom43_30"/>
  <p:tag name="KSO_WM_SLIDE_INDEX" val="30"/>
  <p:tag name="KSO_WM_SLIDE_ITEM_CNT" val="1"/>
  <p:tag name="KSO_WM_SLIDE_LAYOUT" val="a_f"/>
  <p:tag name="KSO_WM_SLIDE_LAYOUT_CNT" val="1_1"/>
  <p:tag name="KSO_WM_SLIDE_TYPE" val="text"/>
  <p:tag name="KSO_WM_BEAUTIFY_FLAG" val="#wm#"/>
  <p:tag name="KSO_WM_TAG_VERSION" val="1.0"/>
  <p:tag name="KSO_WM_SLIDE_POSITION" val="128*208"/>
  <p:tag name="KSO_WM_SLIDE_SIZE" val="482*255"/>
</p:tagLst>
</file>

<file path=ppt/tags/tag200.xml><?xml version="1.0" encoding="utf-8"?>
<p:tagLst xmlns:p="http://schemas.openxmlformats.org/presentationml/2006/main">
  <p:tag name="KSO_WM_UNIT_NOCLEAR" val="0"/>
  <p:tag name="KSO_WM_UNIT_VALUE" val="45"/>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168754_6*n_h_h_f*1_2_1_1"/>
  <p:tag name="KSO_WM_TEMPLATE_CATEGORY" val="diagram"/>
  <p:tag name="KSO_WM_TEMPLATE_INDEX" val="20168754"/>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01.xml><?xml version="1.0" encoding="utf-8"?>
<p:tagLst xmlns:p="http://schemas.openxmlformats.org/presentationml/2006/main">
  <p:tag name="KSO_WM_UNIT_NOCLEAR" val="0"/>
  <p:tag name="KSO_WM_UNIT_VALUE" val="45"/>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68754_6*n_h_h_f*1_2_2_1"/>
  <p:tag name="KSO_WM_TEMPLATE_CATEGORY" val="diagram"/>
  <p:tag name="KSO_WM_TEMPLATE_INDEX" val="20168754"/>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02.xml><?xml version="1.0" encoding="utf-8"?>
<p:tagLst xmlns:p="http://schemas.openxmlformats.org/presentationml/2006/main">
  <p:tag name="KSO_WM_UNIT_NOCLEAR" val="0"/>
  <p:tag name="KSO_WM_UNIT_VALUE" val="45"/>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168754_6*n_h_h_f*1_2_3_1"/>
  <p:tag name="KSO_WM_TEMPLATE_CATEGORY" val="diagram"/>
  <p:tag name="KSO_WM_TEMPLATE_INDEX" val="20168754"/>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03.xml><?xml version="1.0" encoding="utf-8"?>
<p:tagLst xmlns:p="http://schemas.openxmlformats.org/presentationml/2006/main">
  <p:tag name="KSO_WM_UNIT_NOCLEAR" val="0"/>
  <p:tag name="KSO_WM_UNIT_VALUE" val="45"/>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68754_6*n_h_h_f*1_2_4_1"/>
  <p:tag name="KSO_WM_TEMPLATE_CATEGORY" val="diagram"/>
  <p:tag name="KSO_WM_TEMPLATE_INDEX" val="20168754"/>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04.xml><?xml version="1.0" encoding="utf-8"?>
<p:tagLst xmlns:p="http://schemas.openxmlformats.org/presentationml/2006/main">
  <p:tag name="KSO_WM_UNIT_NOCLEAR" val="0"/>
  <p:tag name="KSO_WM_UNIT_VALUE" val="45"/>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168754_6*n_h_h_f*1_2_5_1"/>
  <p:tag name="KSO_WM_TEMPLATE_CATEGORY" val="diagram"/>
  <p:tag name="KSO_WM_TEMPLATE_INDEX" val="20168754"/>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05.xml><?xml version="1.0" encoding="utf-8"?>
<p:tagLst xmlns:p="http://schemas.openxmlformats.org/presentationml/2006/main">
  <p:tag name="KSO_WM_UNIT_NOCLEAR" val="0"/>
  <p:tag name="KSO_WM_UNIT_VALUE" val="45"/>
  <p:tag name="KSO_WM_UNIT_HIGHLIGHT" val="0"/>
  <p:tag name="KSO_WM_UNIT_COMPATIBLE" val="0"/>
  <p:tag name="KSO_WM_UNIT_DIAGRAM_ISNUMVISUAL" val="0"/>
  <p:tag name="KSO_WM_UNIT_DIAGRAM_ISREFERUNIT" val="0"/>
  <p:tag name="KSO_WM_DIAGRAM_GROUP_CODE" val="n1-1"/>
  <p:tag name="KSO_WM_UNIT_TYPE" val="n_h_h_f"/>
  <p:tag name="KSO_WM_UNIT_INDEX" val="1_2_6_1"/>
  <p:tag name="KSO_WM_UNIT_ID" val="diagram20168754_6*n_h_h_f*1_2_6_1"/>
  <p:tag name="KSO_WM_TEMPLATE_CATEGORY" val="diagram"/>
  <p:tag name="KSO_WM_TEMPLATE_INDEX" val="20168754"/>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1_6*l_h_i*1_5_2"/>
  <p:tag name="KSO_WM_TEMPLATE_CATEGORY" val="diagram"/>
  <p:tag name="KSO_WM_TEMPLATE_INDEX" val="71"/>
  <p:tag name="KSO_WM_UNIT_LAYERLEVEL" val="1_1_1"/>
  <p:tag name="KSO_WM_TAG_VERSION" val="1.0"/>
  <p:tag name="KSO_WM_BEAUTIFY_FLAG" val="#wm#"/>
  <p:tag name="KSO_WM_UNIT_LINE_FORE_SCHEMECOLOR_INDEX" val="9"/>
  <p:tag name="KSO_WM_UNIT_LINE_FILL_TYPE" val="2"/>
  <p:tag name="KSO_WM_UNIT_TEXT_FILL_FORE_SCHEMECOLOR_INDEX" val="5"/>
  <p:tag name="KSO_WM_UNIT_TEXT_FILL_TYPE" val="1"/>
</p:tagLst>
</file>

<file path=ppt/tags/tag207.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1_6*l_h_f*1_5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1_6*l_h_i*1_1_2"/>
  <p:tag name="KSO_WM_TEMPLATE_CATEGORY" val="diagram"/>
  <p:tag name="KSO_WM_TEMPLATE_INDEX" val="71"/>
  <p:tag name="KSO_WM_UNIT_LAYERLEVEL" val="1_1_1"/>
  <p:tag name="KSO_WM_TAG_VERSION" val="1.0"/>
  <p:tag name="KSO_WM_BEAUTIFY_FLAG" val="#wm#"/>
  <p:tag name="KSO_WM_UNIT_LINE_FORE_SCHEMECOLOR_INDEX" val="5"/>
  <p:tag name="KSO_WM_UNIT_LINE_FILL_TYPE" val="2"/>
  <p:tag name="KSO_WM_UNIT_TEXT_FILL_FORE_SCHEMECOLOR_INDEX" val="5"/>
  <p:tag name="KSO_WM_UNIT_TEXT_FILL_TYPE" val="1"/>
</p:tagLst>
</file>

<file path=ppt/tags/tag209.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1_6*l_h_f*1_1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1.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1_6*l_h_i*1_3_2"/>
  <p:tag name="KSO_WM_TEMPLATE_CATEGORY" val="diagram"/>
  <p:tag name="KSO_WM_TEMPLATE_INDEX" val="71"/>
  <p:tag name="KSO_WM_UNIT_LAYERLEVEL" val="1_1_1"/>
  <p:tag name="KSO_WM_TAG_VERSION" val="1.0"/>
  <p:tag name="KSO_WM_BEAUTIFY_FLAG" val="#wm#"/>
  <p:tag name="KSO_WM_UNIT_LINE_FORE_SCHEMECOLOR_INDEX" val="7"/>
  <p:tag name="KSO_WM_UNIT_LINE_FILL_TYPE" val="2"/>
  <p:tag name="KSO_WM_UNIT_TEXT_FILL_FORE_SCHEMECOLOR_INDEX" val="5"/>
  <p:tag name="KSO_WM_UNIT_TEXT_FILL_TYPE" val="1"/>
</p:tagLst>
</file>

<file path=ppt/tags/tag211.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1_6*l_h_f*1_3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71_6*l_h_i*1_6_2"/>
  <p:tag name="KSO_WM_TEMPLATE_CATEGORY" val="diagram"/>
  <p:tag name="KSO_WM_TEMPLATE_INDEX" val="71"/>
  <p:tag name="KSO_WM_UNIT_LAYERLEVEL" val="1_1_1"/>
  <p:tag name="KSO_WM_TAG_VERSION" val="1.0"/>
  <p:tag name="KSO_WM_BEAUTIFY_FLAG" val="#wm#"/>
  <p:tag name="KSO_WM_UNIT_LINE_FORE_SCHEMECOLOR_INDEX" val="10"/>
  <p:tag name="KSO_WM_UNIT_LINE_FILL_TYPE" val="2"/>
  <p:tag name="KSO_WM_UNIT_TEXT_FILL_FORE_SCHEMECOLOR_INDEX" val="5"/>
  <p:tag name="KSO_WM_UNIT_TEXT_FILL_TYPE" val="1"/>
</p:tagLst>
</file>

<file path=ppt/tags/tag213.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1_6*l_h_f*1_6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1_6*l_h_i*1_2_2"/>
  <p:tag name="KSO_WM_TEMPLATE_CATEGORY" val="diagram"/>
  <p:tag name="KSO_WM_TEMPLATE_INDEX" val="71"/>
  <p:tag name="KSO_WM_UNIT_LAYERLEVEL" val="1_1_1"/>
  <p:tag name="KSO_WM_TAG_VERSION" val="1.0"/>
  <p:tag name="KSO_WM_BEAUTIFY_FLAG" val="#wm#"/>
  <p:tag name="KSO_WM_UNIT_LINE_FORE_SCHEMECOLOR_INDEX" val="6"/>
  <p:tag name="KSO_WM_UNIT_LINE_FILL_TYPE" val="2"/>
  <p:tag name="KSO_WM_UNIT_TEXT_FILL_FORE_SCHEMECOLOR_INDEX" val="5"/>
  <p:tag name="KSO_WM_UNIT_TEXT_FILL_TYPE" val="1"/>
</p:tagLst>
</file>

<file path=ppt/tags/tag215.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1_6*l_h_f*1_2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1_6*l_h_i*1_4_2"/>
  <p:tag name="KSO_WM_TEMPLATE_CATEGORY" val="diagram"/>
  <p:tag name="KSO_WM_TEMPLATE_INDEX" val="71"/>
  <p:tag name="KSO_WM_UNIT_LAYERLEVEL" val="1_1_1"/>
  <p:tag name="KSO_WM_TAG_VERSION" val="1.0"/>
  <p:tag name="KSO_WM_BEAUTIFY_FLAG" val="#wm#"/>
  <p:tag name="KSO_WM_UNIT_LINE_FORE_SCHEMECOLOR_INDEX" val="8"/>
  <p:tag name="KSO_WM_UNIT_LINE_FILL_TYPE" val="2"/>
  <p:tag name="KSO_WM_UNIT_TEXT_FILL_FORE_SCHEMECOLOR_INDEX" val="5"/>
  <p:tag name="KSO_WM_UNIT_TEXT_FILL_TYPE" val="1"/>
</p:tagLst>
</file>

<file path=ppt/tags/tag217.xml><?xml version="1.0" encoding="utf-8"?>
<p:tagLst xmlns:p="http://schemas.openxmlformats.org/presentationml/2006/main">
  <p:tag name="KSO_WM_UNIT_NOCLEAR" val="0"/>
  <p:tag name="KSO_WM_UNIT_VALUE" val="6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1_6*l_h_f*1_4_1"/>
  <p:tag name="KSO_WM_TEMPLATE_CATEGORY" val="diagram"/>
  <p:tag name="KSO_WM_TEMPLATE_INDEX" val="71"/>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1_6*l_h_i*1_1_1"/>
  <p:tag name="KSO_WM_TEMPLATE_CATEGORY" val="diagram"/>
  <p:tag name="KSO_WM_TEMPLATE_INDEX" val="7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71_6*l_h_i*1_1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22.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1_6*l_h_i*1_2_1"/>
  <p:tag name="KSO_WM_TEMPLATE_CATEGORY" val="diagram"/>
  <p:tag name="KSO_WM_TEMPLATE_INDEX" val="7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71_6*l_h_i*1_2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1_6*l_h_i*1_3_1"/>
  <p:tag name="KSO_WM_TEMPLATE_CATEGORY" val="diagram"/>
  <p:tag name="KSO_WM_TEMPLATE_INDEX" val="7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71_6*l_h_i*1_3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1_6*l_h_i*1_4_1"/>
  <p:tag name="KSO_WM_TEMPLATE_CATEGORY" val="diagram"/>
  <p:tag name="KSO_WM_TEMPLATE_INDEX" val="7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71_6*l_h_i*1_4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1_6*l_h_i*1_5_1"/>
  <p:tag name="KSO_WM_TEMPLATE_CATEGORY" val="diagram"/>
  <p:tag name="KSO_WM_TEMPLATE_INDEX" val="7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71_6*l_h_i*1_5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1_6*l_h_i*1_6_1"/>
  <p:tag name="KSO_WM_TEMPLATE_CATEGORY" val="diagram"/>
  <p:tag name="KSO_WM_TEMPLATE_INDEX" val="71"/>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71_6*l_h_i*1_6_1"/>
  <p:tag name="KSO_WM_TEMPLATE_CATEGORY" val="diagram"/>
  <p:tag name="KSO_WM_TEMPLATE_INDEX" val="71"/>
  <p:tag name="KSO_WM_UNIT_LAYERLEVEL" val="1_1_1"/>
  <p:tag name="KSO_WM_TAG_VERSION" val="1.0"/>
  <p:tag name="KSO_WM_BEAUTIFY_FLAG" val="#wm#"/>
  <p:tag name="KSO_WM_UNIT_TEXT_FILL_FORE_SCHEMECOLOR_INDEX" val="14"/>
  <p:tag name="KSO_WM_UNIT_TEXT_FILL_TYPE" val="1"/>
</p:tagLst>
</file>

<file path=ppt/tags/tag23.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230.xml><?xml version="1.0" encoding="utf-8"?>
<p:tagLst xmlns:p="http://schemas.openxmlformats.org/presentationml/2006/main">
  <p:tag name="KSO_WM_UNIT_TABLE_BEAUTIFY" val="smartTable{1777b0ce-44a5-470e-8c70-9835dce24d4d}"/>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0_6*l_h_i*1_1_5"/>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Lst>
</file>

<file path=ppt/tags/tag232.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0_6*l_h_a*1_1_1"/>
  <p:tag name="KSO_WM_TEMPLATE_CATEGORY" val="diagram"/>
  <p:tag name="KSO_WM_TEMPLATE_INDEX" val="200"/>
  <p:tag name="KSO_WM_UNIT_LAYERLEVEL" val="1_1_1"/>
  <p:tag name="KSO_WM_TAG_VERSION" val="1.0"/>
  <p:tag name="KSO_WM_BEAUTIFY_FLAG" val="#wm#"/>
  <p:tag name="KSO_WM_UNIT_TEXT_FILL_FORE_SCHEMECOLOR_INDEX" val="13"/>
  <p:tag name="KSO_WM_UNIT_TEX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0_6*i*1"/>
  <p:tag name="KSO_WM_TEMPLATE_CATEGORY" val="diagram"/>
  <p:tag name="KSO_WM_TEMPLATE_INDEX" val="20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0_6*l_h_i*1_1_3"/>
  <p:tag name="KSO_WM_TEMPLATE_CATEGORY" val="diagram"/>
  <p:tag name="KSO_WM_TEMPLATE_INDEX" val="200"/>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0_6*l_h_i*1_1_2"/>
  <p:tag name="KSO_WM_TEMPLATE_CATEGORY" val="diagram"/>
  <p:tag name="KSO_WM_TEMPLATE_INDEX" val="20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SHADOW_SCHEMECOLOR_INDEX" val="14"/>
  <p:tag name="KSO_WM_UNIT_TEXT_FILL_FORE_SCHEMECOLOR_INDEX" val="2"/>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0_6*l_h_i*1_3_6"/>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0_6*l_h_i*1_3_5"/>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Lst>
</file>

<file path=ppt/tags/tag238.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0_6*l_h_a*1_3_1"/>
  <p:tag name="KSO_WM_TEMPLATE_CATEGORY" val="diagram"/>
  <p:tag name="KSO_WM_TEMPLATE_INDEX" val="200"/>
  <p:tag name="KSO_WM_UNIT_LAYERLEVEL" val="1_1_1"/>
  <p:tag name="KSO_WM_TAG_VERSION" val="1.0"/>
  <p:tag name="KSO_WM_BEAUTIFY_FLAG" val="#wm#"/>
  <p:tag name="KSO_WM_UNIT_TEXT_FILL_FORE_SCHEMECOLOR_INDEX" val="13"/>
  <p:tag name="KSO_WM_UNIT_TEXT_FILL_TYPE"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0_6*i*2"/>
  <p:tag name="KSO_WM_TEMPLATE_CATEGORY" val="diagram"/>
  <p:tag name="KSO_WM_TEMPLATE_INDEX" val="200"/>
  <p:tag name="KSO_WM_UNIT_LAYERLEVEL" val="1"/>
  <p:tag name="KSO_WM_TAG_VERSION" val="1.0"/>
  <p:tag name="KSO_WM_BEAUTIFY_FLAG" val="#wm#"/>
</p:tagLst>
</file>

<file path=ppt/tags/tag24.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0_6*l_h_i*1_3_3"/>
  <p:tag name="KSO_WM_TEMPLATE_CATEGORY" val="diagram"/>
  <p:tag name="KSO_WM_TEMPLATE_INDEX" val="200"/>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0_6*l_h_i*1_3_2"/>
  <p:tag name="KSO_WM_TEMPLATE_CATEGORY" val="diagram"/>
  <p:tag name="KSO_WM_TEMPLATE_INDEX" val="200"/>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SHADOW_SCHEMECOLOR_INDEX" val="14"/>
  <p:tag name="KSO_WM_UNIT_TEXT_FILL_FORE_SCHEMECOLOR_INDEX" val="2"/>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6"/>
  <p:tag name="KSO_WM_UNIT_ID" val="diagram200_6*l_h_i*1_5_6"/>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5"/>
  <p:tag name="KSO_WM_UNIT_ID" val="diagram200_6*l_h_i*1_5_5"/>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Lst>
</file>

<file path=ppt/tags/tag244.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0_6*l_h_a*1_5_1"/>
  <p:tag name="KSO_WM_TEMPLATE_CATEGORY" val="diagram"/>
  <p:tag name="KSO_WM_TEMPLATE_INDEX" val="200"/>
  <p:tag name="KSO_WM_UNIT_LAYERLEVEL" val="1_1_1"/>
  <p:tag name="KSO_WM_TAG_VERSION" val="1.0"/>
  <p:tag name="KSO_WM_BEAUTIFY_FLAG" val="#wm#"/>
  <p:tag name="KSO_WM_UNIT_TEXT_FILL_FORE_SCHEMECOLOR_INDEX" val="13"/>
  <p:tag name="KSO_WM_UNIT_TEXT_FILL_TYPE"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0_6*i*3"/>
  <p:tag name="KSO_WM_TEMPLATE_CATEGORY" val="diagram"/>
  <p:tag name="KSO_WM_TEMPLATE_INDEX" val="20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0_6*l_h_i*1_5_3"/>
  <p:tag name="KSO_WM_TEMPLATE_CATEGORY" val="diagram"/>
  <p:tag name="KSO_WM_TEMPLATE_INDEX" val="200"/>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47.xml><?xml version="1.0" encoding="utf-8"?>
<p:tagLst xmlns:p="http://schemas.openxmlformats.org/presentationml/2006/main">
  <p:tag name="KSO_WM_UNIT_VALUE" val="105*113"/>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0_6*l_h_x*1_5_1"/>
  <p:tag name="KSO_WM_TEMPLATE_CATEGORY" val="diagram"/>
  <p:tag name="KSO_WM_TEMPLATE_INDEX" val="20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SHADOW_SCHEMECOLOR_INDEX" val="14"/>
  <p:tag name="KSO_WM_UNIT_TEXT_FILL_FORE_SCHEMECOLOR_INDEX" val="2"/>
  <p:tag name="KSO_WM_UNIT_TEXT_FILL_TYPE"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0_6*l_h_i*1_2_6"/>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0_6*l_h_i*1_2_5"/>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Lst>
</file>

<file path=ppt/tags/tag25.xml><?xml version="1.0" encoding="utf-8"?>
<p:tagLst xmlns:p="http://schemas.openxmlformats.org/presentationml/2006/main">
  <p:tag name="KSO_WM_TEMPLATE_CATEGORY" val="custom"/>
  <p:tag name="KSO_WM_TEMPLATE_INDEX" val="43"/>
  <p:tag name="KSO_WM_SLIDE_ID" val="custom43_30"/>
  <p:tag name="KSO_WM_SLIDE_INDEX" val="30"/>
  <p:tag name="KSO_WM_SLIDE_ITEM_CNT" val="1"/>
  <p:tag name="KSO_WM_SLIDE_LAYOUT" val="a_f"/>
  <p:tag name="KSO_WM_SLIDE_LAYOUT_CNT" val="1_1"/>
  <p:tag name="KSO_WM_SLIDE_TYPE" val="text"/>
  <p:tag name="KSO_WM_BEAUTIFY_FLAG" val="#wm#"/>
  <p:tag name="KSO_WM_TAG_VERSION" val="1.0"/>
  <p:tag name="KSO_WM_SLIDE_POSITION" val="128*208"/>
  <p:tag name="KSO_WM_SLIDE_SIZE" val="482*255"/>
</p:tagLst>
</file>

<file path=ppt/tags/tag250.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0_6*l_h_a*1_2_1"/>
  <p:tag name="KSO_WM_TEMPLATE_CATEGORY" val="diagram"/>
  <p:tag name="KSO_WM_TEMPLATE_INDEX" val="200"/>
  <p:tag name="KSO_WM_UNIT_LAYERLEVEL" val="1_1_1"/>
  <p:tag name="KSO_WM_TAG_VERSION" val="1.0"/>
  <p:tag name="KSO_WM_BEAUTIFY_FLAG" val="#wm#"/>
  <p:tag name="KSO_WM_UNIT_TEXT_FILL_FORE_SCHEMECOLOR_INDEX" val="13"/>
  <p:tag name="KSO_WM_UNIT_TEXT_FILL_TYPE"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0_6*i*4"/>
  <p:tag name="KSO_WM_TEMPLATE_CATEGORY" val="diagram"/>
  <p:tag name="KSO_WM_TEMPLATE_INDEX" val="200"/>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0_6*l_h_i*1_2_4"/>
  <p:tag name="KSO_WM_TEMPLATE_CATEGORY" val="diagram"/>
  <p:tag name="KSO_WM_TEMPLATE_INDEX" val="200"/>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253.xml><?xml version="1.0" encoding="utf-8"?>
<p:tagLst xmlns:p="http://schemas.openxmlformats.org/presentationml/2006/main">
  <p:tag name="KSO_WM_UNIT_VALUE" val="105*113"/>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0_6*l_h_x*1_2_1"/>
  <p:tag name="KSO_WM_TEMPLATE_CATEGORY" val="diagram"/>
  <p:tag name="KSO_WM_TEMPLATE_INDEX" val="200"/>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SHADOW_SCHEMECOLOR_INDEX" val="14"/>
  <p:tag name="KSO_WM_UNIT_TEXT_FILL_FORE_SCHEMECOLOR_INDEX" val="2"/>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0_6*l_h_i*1_4_6"/>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0_6*l_h_i*1_4_5"/>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Lst>
</file>

<file path=ppt/tags/tag256.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0_6*l_h_a*1_4_1"/>
  <p:tag name="KSO_WM_TEMPLATE_CATEGORY" val="diagram"/>
  <p:tag name="KSO_WM_TEMPLATE_INDEX" val="200"/>
  <p:tag name="KSO_WM_UNIT_LAYERLEVEL" val="1_1_1"/>
  <p:tag name="KSO_WM_TAG_VERSION" val="1.0"/>
  <p:tag name="KSO_WM_BEAUTIFY_FLAG" val="#wm#"/>
  <p:tag name="KSO_WM_UNIT_TEXT_FILL_FORE_SCHEMECOLOR_INDEX" val="13"/>
  <p:tag name="KSO_WM_UNIT_TEXT_FILL_TYPE"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0_6*i*5"/>
  <p:tag name="KSO_WM_TEMPLATE_CATEGORY" val="diagram"/>
  <p:tag name="KSO_WM_TEMPLATE_INDEX" val="200"/>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0_6*l_h_i*1_4_4"/>
  <p:tag name="KSO_WM_TEMPLATE_CATEGORY" val="diagram"/>
  <p:tag name="KSO_WM_TEMPLATE_INDEX" val="200"/>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0_6*l_h_i*1_4_3"/>
  <p:tag name="KSO_WM_TEMPLATE_CATEGORY" val="diagram"/>
  <p:tag name="KSO_WM_TEMPLATE_INDEX" val="200"/>
  <p:tag name="KSO_WM_UNIT_LAYERLEVEL" val="1_1_1"/>
  <p:tag name="KSO_WM_TAG_VERSION" val="1.0"/>
  <p:tag name="KSO_WM_BEAUTIFY_FLAG" val="#wm#"/>
  <p:tag name="KSO_WM_UNIT_FILL_FORE_SCHEMECOLOR_INDEX" val="5"/>
  <p:tag name="KSO_WM_UNIT_FILL_TYPE" val="1"/>
  <p:tag name="KSO_WM_UNIT_LINE_FORE_SCHEMECOLOR_INDEX" val="14"/>
  <p:tag name="KSO_WM_UNIT_LINE_FILL_TYPE" val="2"/>
  <p:tag name="KSO_WM_UNIT_SHADOW_SCHEMECOLOR_INDEX" val="14"/>
  <p:tag name="KSO_WM_UNIT_TEXT_FILL_FORE_SCHEMECOLOR_INDEX" val="2"/>
  <p:tag name="KSO_WM_UNIT_TEXT_FILL_TYPE" val="1"/>
</p:tagLst>
</file>

<file path=ppt/tags/tag26.xml><?xml version="1.0" encoding="utf-8"?>
<p:tagLst xmlns:p="http://schemas.openxmlformats.org/presentationml/2006/main">
  <p:tag name="KSO_WM_BEAUTIFY_FLAG" val="#wm#"/>
  <p:tag name="KSO_WM_TEMPLATE_CATEGORY" val="custom"/>
  <p:tag name="KSO_WM_TEMPLATE_INDEX" val="43"/>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6"/>
  <p:tag name="KSO_WM_UNIT_ID" val="diagram200_6*l_h_i*1_6_6"/>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5"/>
  <p:tag name="KSO_WM_UNIT_ID" val="diagram200_6*l_h_i*1_6_5"/>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Lst>
</file>

<file path=ppt/tags/tag262.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0_6*l_h_a*1_6_1"/>
  <p:tag name="KSO_WM_TEMPLATE_CATEGORY" val="diagram"/>
  <p:tag name="KSO_WM_TEMPLATE_INDEX" val="200"/>
  <p:tag name="KSO_WM_UNIT_LAYERLEVEL" val="1_1_1"/>
  <p:tag name="KSO_WM_TAG_VERSION" val="1.0"/>
  <p:tag name="KSO_WM_BEAUTIFY_FLAG" val="#wm#"/>
  <p:tag name="KSO_WM_UNIT_TEXT_FILL_FORE_SCHEMECOLOR_INDEX" val="13"/>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diagram200_6*i*6"/>
  <p:tag name="KSO_WM_TEMPLATE_CATEGORY" val="diagram"/>
  <p:tag name="KSO_WM_TEMPLATE_INDEX" val="200"/>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4"/>
  <p:tag name="KSO_WM_UNIT_ID" val="diagram200_6*l_h_i*1_6_4"/>
  <p:tag name="KSO_WM_TEMPLATE_CATEGORY" val="diagram"/>
  <p:tag name="KSO_WM_TEMPLATE_INDEX" val="200"/>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0_6*l_h_i*1_6_3"/>
  <p:tag name="KSO_WM_TEMPLATE_CATEGORY" val="diagram"/>
  <p:tag name="KSO_WM_TEMPLATE_INDEX" val="200"/>
  <p:tag name="KSO_WM_UNIT_LAYERLEVEL" val="1_1_1"/>
  <p:tag name="KSO_WM_TAG_VERSION" val="1.0"/>
  <p:tag name="KSO_WM_BEAUTIFY_FLAG" val="#wm#"/>
  <p:tag name="KSO_WM_UNIT_FILL_FORE_SCHEMECOLOR_INDEX" val="6"/>
  <p:tag name="KSO_WM_UNIT_FILL_TYPE" val="1"/>
  <p:tag name="KSO_WM_UNIT_LINE_FORE_SCHEMECOLOR_INDEX" val="14"/>
  <p:tag name="KSO_WM_UNIT_LINE_FILL_TYPE" val="2"/>
  <p:tag name="KSO_WM_UNIT_SHADOW_SCHEMECOLOR_INDEX" val="14"/>
  <p:tag name="KSO_WM_UNIT_TEXT_FILL_FORE_SCHEMECOLOR_INDEX" val="2"/>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0_6*l_h_i*1_3_6"/>
  <p:tag name="KSO_WM_TEMPLATE_CATEGORY" val="diagram"/>
  <p:tag name="KSO_WM_TEMPLATE_INDEX" val="200"/>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44_3*l_h_i*1_1_1"/>
  <p:tag name="KSO_WM_TEMPLATE_CATEGORY" val="diagram"/>
  <p:tag name="KSO_WM_TEMPLATE_INDEX" val="244"/>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268.xml><?xml version="1.0" encoding="utf-8"?>
<p:tagLst xmlns:p="http://schemas.openxmlformats.org/presentationml/2006/main">
  <p:tag name="KSO_WM_UNIT_NOCLEAR" val="0"/>
  <p:tag name="KSO_WM_UNIT_VALUE" val="5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44_3*l_h_f*1_1_1"/>
  <p:tag name="KSO_WM_TEMPLATE_CATEGORY" val="diagram"/>
  <p:tag name="KSO_WM_TEMPLATE_INDEX" val="24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44_3*l_h_i*1_2_1"/>
  <p:tag name="KSO_WM_TEMPLATE_CATEGORY" val="diagram"/>
  <p:tag name="KSO_WM_TEMPLATE_INDEX" val="244"/>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7.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270.xml><?xml version="1.0" encoding="utf-8"?>
<p:tagLst xmlns:p="http://schemas.openxmlformats.org/presentationml/2006/main">
  <p:tag name="KSO_WM_UNIT_NOCLEAR" val="0"/>
  <p:tag name="KSO_WM_UNIT_VALUE" val="5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44_3*l_h_f*1_2_1"/>
  <p:tag name="KSO_WM_TEMPLATE_CATEGORY" val="diagram"/>
  <p:tag name="KSO_WM_TEMPLATE_INDEX" val="24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44_3*l_h_i*1_3_1"/>
  <p:tag name="KSO_WM_TEMPLATE_CATEGORY" val="diagram"/>
  <p:tag name="KSO_WM_TEMPLATE_INDEX" val="244"/>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272.xml><?xml version="1.0" encoding="utf-8"?>
<p:tagLst xmlns:p="http://schemas.openxmlformats.org/presentationml/2006/main">
  <p:tag name="KSO_WM_UNIT_NOCLEAR" val="0"/>
  <p:tag name="KSO_WM_UNIT_VALUE" val="5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44_3*l_h_f*1_3_1"/>
  <p:tag name="KSO_WM_TEMPLATE_CATEGORY" val="diagram"/>
  <p:tag name="KSO_WM_TEMPLATE_INDEX" val="244"/>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273.xml><?xml version="1.0" encoding="utf-8"?>
<p:tagLst xmlns:p="http://schemas.openxmlformats.org/presentationml/2006/main">
  <p:tag name="KSO_WM_UNIT_PLACING_PICTURE_USER_VIEWPORT" val="{&quot;height&quot;:4173,&quot;width&quot;:5745}"/>
</p:tagLst>
</file>

<file path=ppt/tags/tag28.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29.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3.xml><?xml version="1.0" encoding="utf-8"?>
<p:tagLst xmlns:p="http://schemas.openxmlformats.org/presentationml/2006/main">
  <p:tag name="KSO_WM_BEAUTIFY_FLAG" val="#wm#"/>
  <p:tag name="KSO_WM_UNIT_TYPE" val="i"/>
  <p:tag name="KSO_WM_UNIT_ID" val="258*i*11"/>
  <p:tag name="KSO_WM_TEMPLATE_CATEGORY" val="custom"/>
  <p:tag name="KSO_WM_TEMPLATE_INDEX" val="43"/>
</p:tagLst>
</file>

<file path=ppt/tags/tag30.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31.xml><?xml version="1.0" encoding="utf-8"?>
<p:tagLst xmlns:p="http://schemas.openxmlformats.org/presentationml/2006/main">
  <p:tag name="KSO_WM_TEMPLATE_CATEGORY" val="custom"/>
  <p:tag name="KSO_WM_TEMPLATE_INDEX" val="43"/>
  <p:tag name="KSO_WM_SLIDE_ID" val="custom43_30"/>
  <p:tag name="KSO_WM_SLIDE_INDEX" val="30"/>
  <p:tag name="KSO_WM_SLIDE_ITEM_CNT" val="1"/>
  <p:tag name="KSO_WM_SLIDE_LAYOUT" val="a_f"/>
  <p:tag name="KSO_WM_SLIDE_LAYOUT_CNT" val="1_1"/>
  <p:tag name="KSO_WM_SLIDE_TYPE" val="text"/>
  <p:tag name="KSO_WM_BEAUTIFY_FLAG" val="#wm#"/>
  <p:tag name="KSO_WM_TAG_VERSION" val="1.0"/>
  <p:tag name="KSO_WM_SLIDE_POSITION" val="128*208"/>
  <p:tag name="KSO_WM_SLIDE_SIZE" val="482*255"/>
</p:tagLst>
</file>

<file path=ppt/tags/tag32.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33.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34.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35.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36.xml><?xml version="1.0" encoding="utf-8"?>
<p:tagLst xmlns:p="http://schemas.openxmlformats.org/presentationml/2006/main">
  <p:tag name="KSO_WM_SLIDE_ID" val="custom43_30"/>
  <p:tag name="KSO_WM_SLIDE_INDEX" val="30"/>
  <p:tag name="KSO_WM_SLIDE_LAYOUT" val="a_f"/>
  <p:tag name="KSO_WM_SLIDE_LAYOUT_CNT" val="1_1"/>
  <p:tag name="KSO_WM_SLIDE_TYPE" val="text"/>
  <p:tag name="KSO_WM_BEAUTIFY_FLAG" val="#wm#"/>
  <p:tag name="KSO_WM_SLIDE_POSITION" val="128*208"/>
  <p:tag name="KSO_WM_SLIDE_SIZE" val="482*255"/>
  <p:tag name="KSO_WM_SLIDE_ITEM_CNT" val="1"/>
  <p:tag name="KSO_WM_TEMPLATE_CATEGORY" val="custom"/>
  <p:tag name="KSO_WM_TEMPLATE_INDEX" val="43"/>
  <p:tag name="KSO_WM_TAG_VERSION" val="1.0"/>
</p:tagLst>
</file>

<file path=ppt/tags/tag37.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1"/>
  <p:tag name="KSO_WM_UNIT_ID" val="diagram769_4*m_i*1_1"/>
  <p:tag name="KSO_WM_UNIT_CLEAR" val="1"/>
  <p:tag name="KSO_WM_UNIT_LAYERLEVEL" val="1_1"/>
  <p:tag name="KSO_WM_DIAGRAM_GROUP_CODE" val="m1-1"/>
  <p:tag name="KSO_WM_UNIT_LINE_FORE_SCHEMECOLOR_INDEX" val="10"/>
  <p:tag name="KSO_WM_UNIT_LINE_FILL_TYPE" val="2"/>
</p:tagLst>
</file>

<file path=ppt/tags/tag38.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2"/>
  <p:tag name="KSO_WM_UNIT_ID" val="diagram769_4*m_i*1_2"/>
  <p:tag name="KSO_WM_UNIT_CLEAR" val="1"/>
  <p:tag name="KSO_WM_UNIT_LAYERLEVEL" val="1_1"/>
  <p:tag name="KSO_WM_DIAGRAM_GROUP_CODE" val="m1-1"/>
  <p:tag name="KSO_WM_UNIT_LINE_FORE_SCHEMECOLOR_INDEX" val="10"/>
  <p:tag name="KSO_WM_UNIT_LINE_FILL_TYPE" val="2"/>
</p:tagLst>
</file>

<file path=ppt/tags/tag39.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3"/>
  <p:tag name="KSO_WM_UNIT_ID" val="diagram769_4*m_i*1_3"/>
  <p:tag name="KSO_WM_UNIT_CLEAR" val="1"/>
  <p:tag name="KSO_WM_UNIT_LAYERLEVEL" val="1_1"/>
  <p:tag name="KSO_WM_DIAGRAM_GROUP_CODE" val="m1-1"/>
  <p:tag name="KSO_WM_UNIT_LINE_FORE_SCHEMECOLOR_INDEX" val="10"/>
  <p:tag name="KSO_WM_UNIT_LINE_FILL_TYPE" val="2"/>
</p:tagLst>
</file>

<file path=ppt/tags/tag4.xml><?xml version="1.0" encoding="utf-8"?>
<p:tagLst xmlns:p="http://schemas.openxmlformats.org/presentationml/2006/main">
  <p:tag name="KSO_WM_BEAUTIFY_FLAG" val="#wm#"/>
  <p:tag name="KSO_WM_UNIT_TYPE" val="i"/>
  <p:tag name="KSO_WM_UNIT_ID" val="258*i*12"/>
  <p:tag name="KSO_WM_TEMPLATE_CATEGORY" val="custom"/>
  <p:tag name="KSO_WM_TEMPLATE_INDEX" val="43"/>
</p:tagLst>
</file>

<file path=ppt/tags/tag40.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a"/>
  <p:tag name="KSO_WM_UNIT_INDEX" val="1_1_1"/>
  <p:tag name="KSO_WM_UNIT_ID" val="diagram769_4*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41.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a"/>
  <p:tag name="KSO_WM_UNIT_INDEX" val="1_2_1"/>
  <p:tag name="KSO_WM_UNIT_ID" val="diagram769_4*m_h_a*1_2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42.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a"/>
  <p:tag name="KSO_WM_UNIT_INDEX" val="1_3_1"/>
  <p:tag name="KSO_WM_UNIT_ID" val="diagram769_4*m_h_a*1_3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43.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4"/>
  <p:tag name="KSO_WM_UNIT_ID" val="diagram769_4*m_i*1_4"/>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44.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5"/>
  <p:tag name="KSO_WM_UNIT_ID" val="diagram769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45.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f"/>
  <p:tag name="KSO_WM_UNIT_INDEX" val="1_1_1"/>
  <p:tag name="KSO_WM_UNIT_ID" val="diagram769_4*m_h_f*1_1_1"/>
  <p:tag name="KSO_WM_UNIT_CLEAR" val="1"/>
  <p:tag name="KSO_WM_UNIT_LAYERLEVEL" val="1_1_1"/>
  <p:tag name="KSO_WM_UNIT_VALUE" val="21"/>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Lst>
</file>

<file path=ppt/tags/tag46.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f"/>
  <p:tag name="KSO_WM_UNIT_INDEX" val="1_2_1"/>
  <p:tag name="KSO_WM_UNIT_ID" val="diagram769_4*m_h_f*1_2_1"/>
  <p:tag name="KSO_WM_UNIT_CLEAR" val="1"/>
  <p:tag name="KSO_WM_UNIT_LAYERLEVEL" val="1_1_1"/>
  <p:tag name="KSO_WM_UNIT_VALUE" val="21"/>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Lst>
</file>

<file path=ppt/tags/tag47.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f"/>
  <p:tag name="KSO_WM_UNIT_INDEX" val="1_3_1"/>
  <p:tag name="KSO_WM_UNIT_ID" val="diagram769_4*m_h_f*1_3_1"/>
  <p:tag name="KSO_WM_UNIT_CLEAR" val="1"/>
  <p:tag name="KSO_WM_UNIT_LAYERLEVEL" val="1_1_1"/>
  <p:tag name="KSO_WM_UNIT_VALUE" val="21"/>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Lst>
</file>

<file path=ppt/tags/tag48.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6"/>
  <p:tag name="KSO_WM_UNIT_ID" val="diagram769_4*m_i*1_6"/>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49.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7"/>
  <p:tag name="KSO_WM_UNIT_ID" val="diagram769_4*m_i*1_7"/>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5.xml><?xml version="1.0" encoding="utf-8"?>
<p:tagLst xmlns:p="http://schemas.openxmlformats.org/presentationml/2006/main">
  <p:tag name="KSO_WM_BEAUTIFY_FLAG" val="#wm#"/>
  <p:tag name="KSO_WM_UNIT_TYPE" val="i"/>
  <p:tag name="KSO_WM_UNIT_ID" val="258*i*13"/>
  <p:tag name="KSO_WM_TEMPLATE_CATEGORY" val="custom"/>
  <p:tag name="KSO_WM_TEMPLATE_INDEX" val="43"/>
</p:tagLst>
</file>

<file path=ppt/tags/tag50.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8"/>
  <p:tag name="KSO_WM_UNIT_ID" val="diagram769_4*m_i*1_8"/>
  <p:tag name="KSO_WM_UNIT_CLEAR" val="1"/>
  <p:tag name="KSO_WM_UNIT_LAYERLEVEL" val="1_1"/>
  <p:tag name="KSO_WM_DIAGRAM_GROUP_CODE" val="m1-1"/>
  <p:tag name="KSO_WM_UNIT_FILL_FORE_SCHEMECOLOR_INDEX" val="7"/>
  <p:tag name="KSO_WM_UNIT_FILL_TYPE" val="1"/>
</p:tagLst>
</file>

<file path=ppt/tags/tag51.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52.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53.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54.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55.xml><?xml version="1.0" encoding="utf-8"?>
<p:tagLst xmlns:p="http://schemas.openxmlformats.org/presentationml/2006/main">
  <p:tag name="KSO_WM_SLIDE_ID" val="custom43_30"/>
  <p:tag name="KSO_WM_SLIDE_INDEX" val="30"/>
  <p:tag name="KSO_WM_SLIDE_LAYOUT" val="a_f"/>
  <p:tag name="KSO_WM_SLIDE_LAYOUT_CNT" val="1_1"/>
  <p:tag name="KSO_WM_SLIDE_TYPE" val="text"/>
  <p:tag name="KSO_WM_BEAUTIFY_FLAG" val="#wm#"/>
  <p:tag name="KSO_WM_SLIDE_POSITION" val="128*208"/>
  <p:tag name="KSO_WM_SLIDE_SIZE" val="482*255"/>
  <p:tag name="KSO_WM_SLIDE_ITEM_CNT" val="1"/>
  <p:tag name="KSO_WM_TEMPLATE_CATEGORY" val="custom"/>
  <p:tag name="KSO_WM_TEMPLATE_INDEX" val="43"/>
  <p:tag name="KSO_WM_TAG_VERSION" val="1.0"/>
</p:tagLst>
</file>

<file path=ppt/tags/tag56.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57.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58.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59.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6.xml><?xml version="1.0" encoding="utf-8"?>
<p:tagLst xmlns:p="http://schemas.openxmlformats.org/presentationml/2006/main">
  <p:tag name="KSO_WM_BEAUTIFY_FLAG" val="#wm#"/>
  <p:tag name="KSO_WM_UNIT_TYPE" val="i"/>
  <p:tag name="KSO_WM_UNIT_ID" val="258*i*14"/>
  <p:tag name="KSO_WM_TEMPLATE_CATEGORY" val="custom"/>
  <p:tag name="KSO_WM_TEMPLATE_INDEX" val="43"/>
</p:tagLst>
</file>

<file path=ppt/tags/tag60.xml><?xml version="1.0" encoding="utf-8"?>
<p:tagLst xmlns:p="http://schemas.openxmlformats.org/presentationml/2006/main">
  <p:tag name="KSO_WM_SLIDE_ID" val="custom43_30"/>
  <p:tag name="KSO_WM_SLIDE_INDEX" val="30"/>
  <p:tag name="KSO_WM_SLIDE_LAYOUT" val="a_f"/>
  <p:tag name="KSO_WM_SLIDE_LAYOUT_CNT" val="1_1"/>
  <p:tag name="KSO_WM_SLIDE_TYPE" val="text"/>
  <p:tag name="KSO_WM_BEAUTIFY_FLAG" val="#wm#"/>
  <p:tag name="KSO_WM_SLIDE_POSITION" val="128*208"/>
  <p:tag name="KSO_WM_SLIDE_SIZE" val="482*255"/>
  <p:tag name="KSO_WM_SLIDE_ITEM_CNT" val="1"/>
  <p:tag name="KSO_WM_TEMPLATE_CATEGORY" val="custom"/>
  <p:tag name="KSO_WM_TEMPLATE_INDEX" val="43"/>
  <p:tag name="KSO_WM_TAG_VERSION" val="1.0"/>
</p:tagLst>
</file>

<file path=ppt/tags/tag61.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62.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63.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64.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65.xml><?xml version="1.0" encoding="utf-8"?>
<p:tagLst xmlns:p="http://schemas.openxmlformats.org/presentationml/2006/main">
  <p:tag name="KSO_WM_SLIDE_ID" val="custom43_30"/>
  <p:tag name="KSO_WM_SLIDE_INDEX" val="30"/>
  <p:tag name="KSO_WM_SLIDE_LAYOUT" val="a_f"/>
  <p:tag name="KSO_WM_SLIDE_LAYOUT_CNT" val="1_1"/>
  <p:tag name="KSO_WM_SLIDE_TYPE" val="text"/>
  <p:tag name="KSO_WM_BEAUTIFY_FLAG" val="#wm#"/>
  <p:tag name="KSO_WM_SLIDE_POSITION" val="128*208"/>
  <p:tag name="KSO_WM_SLIDE_SIZE" val="482*255"/>
  <p:tag name="KSO_WM_SLIDE_ITEM_CNT" val="1"/>
  <p:tag name="KSO_WM_TEMPLATE_CATEGORY" val="custom"/>
  <p:tag name="KSO_WM_TEMPLATE_INDEX" val="43"/>
  <p:tag name="KSO_WM_TAG_VERSION" val="1.0"/>
</p:tagLst>
</file>

<file path=ppt/tags/tag66.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67.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68.xml><?xml version="1.0" encoding="utf-8"?>
<p:tagLst xmlns:p="http://schemas.openxmlformats.org/presentationml/2006/main">
  <p:tag name="KSO_WM_TAG_VERSION" val="1.0"/>
  <p:tag name="KSO_WM_BEAUTIFY_FLAG" val="#wm#"/>
  <p:tag name="KSO_WM_TEMPLATE_CATEGORY" val="custom"/>
  <p:tag name="KSO_WM_TEMPLATE_INDEX" val="43"/>
  <p:tag name="KSO_WM_UNIT_TYPE" val="f"/>
  <p:tag name="KSO_WM_UNIT_INDEX" val="1"/>
  <p:tag name="KSO_WM_UNIT_CLEAR" val="1"/>
  <p:tag name="KSO_WM_UNIT_LAYERLEVEL" val="1"/>
  <p:tag name="KSO_WM_UNIT_VALUE" val="175"/>
  <p:tag name="KSO_WM_UNIT_HIGHLIGHT" val="0"/>
  <p:tag name="KSO_WM_UNIT_COMPATIBLE" val="0"/>
  <p:tag name="KSO_WM_UNIT_ID" val="custom43_30*f*1"/>
  <p:tag name="KSO_WM_UNIT_PRESET_TEXT_INDEX" val="2"/>
  <p:tag name="KSO_WM_UNIT_PRESET_TEXT_LEN" val="50"/>
</p:tagLst>
</file>

<file path=ppt/tags/tag69.xml><?xml version="1.0" encoding="utf-8"?>
<p:tagLst xmlns:p="http://schemas.openxmlformats.org/presentationml/2006/main">
  <p:tag name="KSO_WM_TAG_VERSION" val="1.0"/>
  <p:tag name="KSO_WM_BEAUTIFY_FLAG" val="#wm#"/>
  <p:tag name="KSO_WM_TEMPLATE_CATEGORY" val="custom"/>
  <p:tag name="KSO_WM_TEMPLATE_INDEX" val="43"/>
  <p:tag name="KSO_WM_UNIT_TYPE" val="a"/>
  <p:tag name="KSO_WM_UNIT_INDEX" val="1"/>
  <p:tag name="KSO_WM_UNIT_ID" val="custom43_30*a*1"/>
  <p:tag name="KSO_WM_UNIT_CLEAR" val="1"/>
  <p:tag name="KSO_WM_UNIT_LAYERLEVEL" val="1"/>
  <p:tag name="KSO_WM_UNIT_VALUE" val="12"/>
  <p:tag name="KSO_WM_UNIT_ISCONTENTSTITLE" val="0"/>
  <p:tag name="KSO_WM_UNIT_HIGHLIGHT" val="0"/>
  <p:tag name="KSO_WM_UNIT_COMPATIBLE" val="0"/>
  <p:tag name="KSO_WM_UNIT_PRESET_TEXT_INDEX" val="0"/>
  <p:tag name="KSO_WM_UNIT_PRESET_TEXT_LEN" val="9"/>
</p:tagLst>
</file>

<file path=ppt/tags/tag7.xml><?xml version="1.0" encoding="utf-8"?>
<p:tagLst xmlns:p="http://schemas.openxmlformats.org/presentationml/2006/main">
  <p:tag name="KSO_WM_TAG_VERSION" val="1.0"/>
  <p:tag name="KSO_WM_BEAUTIFY_FLAG" val="#wm#"/>
  <p:tag name="KSO_WM_UNIT_TYPE" val="i"/>
  <p:tag name="KSO_WM_UNIT_ID" val="302*i*0"/>
  <p:tag name="KSO_WM_TEMPLATE_CATEGORY" val="custom"/>
  <p:tag name="KSO_WM_TEMPLATE_INDEX" val="176"/>
</p:tagLst>
</file>

<file path=ppt/tags/tag70.xml><?xml version="1.0" encoding="utf-8"?>
<p:tagLst xmlns:p="http://schemas.openxmlformats.org/presentationml/2006/main">
  <p:tag name="KSO_WM_SLIDE_ID" val="custom43_30"/>
  <p:tag name="KSO_WM_SLIDE_INDEX" val="30"/>
  <p:tag name="KSO_WM_SLIDE_LAYOUT" val="a_f"/>
  <p:tag name="KSO_WM_SLIDE_LAYOUT_CNT" val="1_1"/>
  <p:tag name="KSO_WM_SLIDE_TYPE" val="text"/>
  <p:tag name="KSO_WM_BEAUTIFY_FLAG" val="#wm#"/>
  <p:tag name="KSO_WM_SLIDE_POSITION" val="128*208"/>
  <p:tag name="KSO_WM_SLIDE_SIZE" val="482*255"/>
  <p:tag name="KSO_WM_SLIDE_ITEM_CNT" val="1"/>
  <p:tag name="KSO_WM_TEMPLATE_CATEGORY" val="custom"/>
  <p:tag name="KSO_WM_TEMPLATE_INDEX" val="43"/>
  <p:tag name="KSO_WM_TAG_VERSION" val="1.0"/>
</p:tagLst>
</file>

<file path=ppt/tags/tag71.xml><?xml version="1.0" encoding="utf-8"?>
<p:tagLst xmlns:p="http://schemas.openxmlformats.org/presentationml/2006/main">
  <p:tag name="KSO_WM_TAG_VERSION" val="1.0"/>
  <p:tag name="KSO_WM_BEAUTIFY_FLAG" val="#wm#"/>
  <p:tag name="KSO_WM_UNIT_TYPE" val="i"/>
  <p:tag name="KSO_WM_UNIT_ID" val="custom43_30*i*3"/>
  <p:tag name="KSO_WM_TEMPLATE_CATEGORY" val="custom"/>
  <p:tag name="KSO_WM_TEMPLATE_INDEX" val="43"/>
</p:tagLst>
</file>

<file path=ppt/tags/tag72.xml><?xml version="1.0" encoding="utf-8"?>
<p:tagLst xmlns:p="http://schemas.openxmlformats.org/presentationml/2006/main">
  <p:tag name="KSO_WM_TAG_VERSION" val="1.0"/>
  <p:tag name="KSO_WM_BEAUTIFY_FLAG" val="#wm#"/>
  <p:tag name="KSO_WM_UNIT_TYPE" val="i"/>
  <p:tag name="KSO_WM_UNIT_ID" val="custom43_30*i*4"/>
  <p:tag name="KSO_WM_TEMPLATE_CATEGORY" val="custom"/>
  <p:tag name="KSO_WM_TEMPLATE_INDEX" val="43"/>
</p:tagLst>
</file>

<file path=ppt/tags/tag73.xml><?xml version="1.0" encoding="utf-8"?>
<p:tagLst xmlns:p="http://schemas.openxmlformats.org/presentationml/2006/main">
  <p:tag name="KSO_WM_SLIDE_ID" val="custom43_30"/>
  <p:tag name="KSO_WM_SLIDE_INDEX" val="30"/>
  <p:tag name="KSO_WM_SLIDE_LAYOUT" val="a_f"/>
  <p:tag name="KSO_WM_SLIDE_LAYOUT_CNT" val="1_1"/>
  <p:tag name="KSO_WM_SLIDE_TYPE" val="text"/>
  <p:tag name="KSO_WM_BEAUTIFY_FLAG" val="#wm#"/>
  <p:tag name="KSO_WM_SLIDE_POSITION" val="128*208"/>
  <p:tag name="KSO_WM_SLIDE_SIZE" val="482*255"/>
  <p:tag name="KSO_WM_SLIDE_ITEM_CNT" val="1"/>
  <p:tag name="KSO_WM_TEMPLATE_CATEGORY" val="custom"/>
  <p:tag name="KSO_WM_TEMPLATE_INDEX" val="43"/>
  <p:tag name="KSO_WM_TAG_VERSION" val="1.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i*1_1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1_1"/>
  <p:tag name="KSO_WM_UNIT_FILL_FORE_SCHEMECOLOR_INDEX" val="5"/>
  <p:tag name="KSO_WM_UNIT_FILL_TYPE" val="1"/>
  <p:tag name="KSO_WM_UNIT_LINE_FORE_SCHEMECOLOR_INDEX" val="2"/>
  <p:tag name="KSO_WM_UNIT_LINE_FILL_TYPE"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i*1_2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2_1"/>
  <p:tag name="KSO_WM_UNIT_FILL_FORE_SCHEMECOLOR_INDEX" val="5"/>
  <p:tag name="KSO_WM_UNIT_FILL_TYPE" val="1"/>
  <p:tag name="KSO_WM_UNIT_LINE_FORE_SCHEMECOLOR_INDEX" val="2"/>
  <p:tag name="KSO_WM_UNIT_LINE_FILL_TYPE"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i*1_3_1"/>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3_1"/>
  <p:tag name="KSO_WM_UNIT_FILL_FORE_SCHEMECOLOR_INDEX" val="5"/>
  <p:tag name="KSO_WM_UNIT_FILL_TYPE" val="1"/>
  <p:tag name="KSO_WM_UNIT_LINE_FORE_SCHEMECOLOR_INDEX" val="2"/>
  <p:tag name="KSO_WM_UNIT_LINE_FILL_TYPE"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i*1_2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2_2"/>
  <p:tag name="KSO_WM_UNIT_LINE_FORE_SCHEMECOLOR_INDEX" val="14"/>
  <p:tag name="KSO_WM_UNIT_LINE_FILL_TYPE"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i*1_3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3_2"/>
  <p:tag name="KSO_WM_UNIT_LINE_FORE_SCHEMECOLOR_INDEX" val="14"/>
  <p:tag name="KSO_WM_UNIT_LINE_FILL_TYPE"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i*1_1_2"/>
  <p:tag name="KSO_WM_TEMPLATE_CATEGORY" val="diagram"/>
  <p:tag name="KSO_WM_TEMPLATE_INDEX" val="20201527"/>
  <p:tag name="KSO_WM_UNIT_LAYERLEVEL" val="1_1_1"/>
  <p:tag name="KSO_WM_TAG_VERSION" val="1.0"/>
  <p:tag name="KSO_WM_BEAUTIFY_FLAG" val="#wm#"/>
  <p:tag name="KSO_WM_DIAGRAM_GROUP_CODE" val="q1-1"/>
  <p:tag name="KSO_WM_UNIT_TYPE" val="q_h_i"/>
  <p:tag name="KSO_WM_UNIT_INDEX" val="1_1_2"/>
  <p:tag name="KSO_WM_UNIT_LINE_FORE_SCHEMECOLOR_INDEX" val="14"/>
  <p:tag name="KSO_WM_UNIT_LINE_FILL_TYPE" val="2"/>
</p:tagLst>
</file>

<file path=ppt/tags/tag8.xml><?xml version="1.0" encoding="utf-8"?>
<p:tagLst xmlns:p="http://schemas.openxmlformats.org/presentationml/2006/main">
  <p:tag name="KSO_WM_TAG_VERSION" val="1.0"/>
  <p:tag name="KSO_WM_TEMPLATE_CATEGORY" val="custom"/>
  <p:tag name="KSO_WM_TEMPLATE_INDEX" val="176"/>
  <p:tag name="KSO_WM_UNIT_TYPE" val="a"/>
  <p:tag name="KSO_WM_UNIT_INDEX" val="1"/>
  <p:tag name="KSO_WM_UNIT_ID" val="302*a*1"/>
  <p:tag name="KSO_WM_UNIT_CLEAR" val="1"/>
  <p:tag name="KSO_WM_UNIT_LAYERLEVEL" val="1"/>
  <p:tag name="KSO_WM_UNIT_VALUE" val="15"/>
  <p:tag name="KSO_WM_UNIT_ISCONTENTSTITLE" val="0"/>
  <p:tag name="KSO_WM_UNIT_HIGHLIGHT" val="0"/>
  <p:tag name="KSO_WM_UNIT_COMPATIBLE" val="0"/>
  <p:tag name="KSO_WM_UNIT_PRESET_TEXT_INDEX" val="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f*1_1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1_1"/>
  <p:tag name="KSO_WM_UNIT_PRESET_TEXT" val="单击此处添加文本具体内容，简明扼要的阐述您的观点。"/>
  <p:tag name="KSO_WM_UNIT_VALUE" val="84"/>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f*1_2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2_1"/>
  <p:tag name="KSO_WM_UNIT_PRESET_TEXT" val="单击此处添加文本具体内容，简明扼要的阐述您的观点。"/>
  <p:tag name="KSO_WM_UNIT_VALUE" val="84"/>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h_f*1_3_1"/>
  <p:tag name="KSO_WM_TEMPLATE_CATEGORY" val="diagram"/>
  <p:tag name="KSO_WM_TEMPLATE_INDEX" val="20201527"/>
  <p:tag name="KSO_WM_UNIT_LAYERLEVEL" val="1_1_1"/>
  <p:tag name="KSO_WM_TAG_VERSION" val="1.0"/>
  <p:tag name="KSO_WM_BEAUTIFY_FLAG" val="#wm#"/>
  <p:tag name="KSO_WM_UNIT_NOCLEAR" val="0"/>
  <p:tag name="KSO_WM_DIAGRAM_GROUP_CODE" val="q1-1"/>
  <p:tag name="KSO_WM_UNIT_TYPE" val="q_h_f"/>
  <p:tag name="KSO_WM_UNIT_INDEX" val="1_3_1"/>
  <p:tag name="KSO_WM_UNIT_PRESET_TEXT" val="单击此处添加文本具体内容，简明扼要的阐述您的观点。"/>
  <p:tag name="KSO_WM_UNIT_VALUE" val="7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527_1*q_i*1_1"/>
  <p:tag name="KSO_WM_TEMPLATE_CATEGORY" val="diagram"/>
  <p:tag name="KSO_WM_TEMPLATE_INDEX" val="20201527"/>
  <p:tag name="KSO_WM_UNIT_LAYERLEVEL" val="1_1"/>
  <p:tag name="KSO_WM_TAG_VERSION" val="1.0"/>
  <p:tag name="KSO_WM_BEAUTIFY_FLAG" val="#wm#"/>
  <p:tag name="KSO_WM_DIAGRAM_GROUP_CODE" val="q1-1"/>
  <p:tag name="KSO_WM_UNIT_TYPE" val="q_i"/>
  <p:tag name="KSO_WM_UNIT_INDEX" val="1_1"/>
  <p:tag name="KSO_WM_UNIT_FILL_FORE_SCHEMECOLOR_INDEX" val="5"/>
  <p:tag name="KSO_WM_UNI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4_3*m_i*1_1"/>
  <p:tag name="KSO_WM_TEMPLATE_CATEGORY" val="diagram"/>
  <p:tag name="KSO_WM_TEMPLATE_INDEX" val="20200184"/>
  <p:tag name="KSO_WM_UNIT_LAYERLEVEL" val="1_1"/>
  <p:tag name="KSO_WM_TAG_VERSION" val="1.0"/>
  <p:tag name="KSO_WM_BEAUTIFY_FLAG" val="#wm#"/>
  <p:tag name="KSO_WM_UNIT_LINE_FORE_SCHEMECOLOR_INDEX" val="14"/>
  <p:tag name="KSO_WM_UNIT_LINE_FILL_TYPE" val="2"/>
  <p:tag name="KSO_WM_UNIT_TEXT_FILL_FORE_SCHEMECOLOR_INDEX" val="13"/>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4_3*m_h_i*1_1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84_3*m_h_i*1_2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84_3*m_h_i*1_3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84_3*m_h_i*1_4_1"/>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184_3*m_h_i*1_1_3"/>
  <p:tag name="KSO_WM_TEMPLATE_CATEGORY" val="diagram"/>
  <p:tag name="KSO_WM_TEMPLATE_INDEX" val="20200184"/>
  <p:tag name="KSO_WM_UNIT_LAYERLEVEL" val="1_1_1"/>
  <p:tag name="KSO_WM_TAG_VERSION" val="1.0"/>
  <p:tag name="KSO_WM_BEAUTIFY_FLAG" val="#wm#"/>
  <p:tag name="KSO_WM_UNIT_TEXT_FILL_FORE_SCHEMECOLOR_INDEX" val="13"/>
  <p:tag name="KSO_WM_UNIT_TEXT_FILL_TYPE" val="1"/>
</p:tagLst>
</file>

<file path=ppt/tags/tag9.xml><?xml version="1.0" encoding="utf-8"?>
<p:tagLst xmlns:p="http://schemas.openxmlformats.org/presentationml/2006/main">
  <p:tag name="KSO_WM_TAG_VERSION" val="1.0"/>
  <p:tag name="KSO_WM_BEAUTIFY_FLAG" val="#wm#"/>
  <p:tag name="KSO_WM_UNIT_TYPE" val="i"/>
  <p:tag name="KSO_WM_UNIT_ID" val="302*i*2"/>
  <p:tag name="KSO_WM_TEMPLATE_CATEGORY" val="custom"/>
  <p:tag name="KSO_WM_TEMPLATE_INDEX" val="176"/>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84_3*m_h_i*1_2_2"/>
  <p:tag name="KSO_WM_TEMPLATE_CATEGORY" val="diagram"/>
  <p:tag name="KSO_WM_TEMPLATE_INDEX" val="20200184"/>
  <p:tag name="KSO_WM_UNIT_LAYERLEVEL" val="1_1_1"/>
  <p:tag name="KSO_WM_TAG_VERSION" val="1.0"/>
  <p:tag name="KSO_WM_BEAUTIFY_FLAG" val="#wm#"/>
  <p:tag name="KSO_WM_UNIT_TEXT_FILL_FORE_SCHEMECOLOR_INDEX" val="13"/>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84_3*m_h_i*1_3_2"/>
  <p:tag name="KSO_WM_TEMPLATE_CATEGORY" val="diagram"/>
  <p:tag name="KSO_WM_TEMPLATE_INDEX" val="20200184"/>
  <p:tag name="KSO_WM_UNIT_LAYERLEVEL" val="1_1_1"/>
  <p:tag name="KSO_WM_TAG_VERSION" val="1.0"/>
  <p:tag name="KSO_WM_BEAUTIFY_FLAG" val="#wm#"/>
  <p:tag name="KSO_WM_UNIT_TEXT_FILL_FORE_SCHEMECOLOR_INDEX" val="13"/>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84_3*m_h_i*1_4_2"/>
  <p:tag name="KSO_WM_TEMPLATE_CATEGORY" val="diagram"/>
  <p:tag name="KSO_WM_TEMPLATE_INDEX" val="20200184"/>
  <p:tag name="KSO_WM_UNIT_LAYERLEVEL" val="1_1_1"/>
  <p:tag name="KSO_WM_TAG_VERSION" val="1.0"/>
  <p:tag name="KSO_WM_BEAUTIFY_FLAG" val="#wm#"/>
  <p:tag name="KSO_WM_UNIT_TEXT_FILL_FORE_SCHEMECOLOR_INDEX" val="13"/>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84_3*i*1"/>
  <p:tag name="KSO_WM_TEMPLATE_CATEGORY" val="diagram"/>
  <p:tag name="KSO_WM_TEMPLATE_INDEX" val="20200184"/>
  <p:tag name="KSO_WM_UNIT_LAYERLEVEL" val="1"/>
  <p:tag name="KSO_WM_TAG_VERSION" val="1.0"/>
  <p:tag name="KSO_WM_BEAUTIFY_FLAG" val="#wm#"/>
  <p:tag name="KSO_WM_UNIT_LINE_FORE_SCHEMECOLOR_INDEX" val="14"/>
  <p:tag name="KSO_WM_UNIT_LINE_FILL_TYPE"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4_3*m_h_i*1_1_4"/>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4_3*m_h_i*1_1_5"/>
  <p:tag name="KSO_WM_TEMPLATE_CATEGORY" val="diagram"/>
  <p:tag name="KSO_WM_TEMPLATE_INDEX" val="20200184"/>
  <p:tag name="KSO_WM_UNIT_LAYERLEVEL" val="1_1_1"/>
  <p:tag name="KSO_WM_TAG_VERSION" val="1.0"/>
  <p:tag name="KSO_WM_BEAUTIFY_FLAG" val="#wm#"/>
  <p:tag name="KSO_WM_UNIT_LINE_FORE_SCHEMECOLOR_INDEX" val="14"/>
  <p:tag name="KSO_WM_UNIT_LINE_FILL_TYPE"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4_3*m_h_i*1_1_6"/>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4_3*m_h_i*1_1_7"/>
  <p:tag name="KSO_WM_TEMPLATE_CATEGORY" val="diagram"/>
  <p:tag name="KSO_WM_TEMPLATE_INDEX" val="2020018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diagram20200184_3*i*2"/>
  <p:tag name="KSO_WM_TEMPLATE_CATEGORY" val="diagram"/>
  <p:tag name="KSO_WM_TEMPLATE_INDEX" val="20200184"/>
  <p:tag name="KSO_WM_UNIT_LAYERLEVEL" val="1"/>
  <p:tag name="KSO_WM_TAG_VERSION" val="1.0"/>
  <p:tag name="KSO_WM_BEAUTIFY_FLAG" val="#wm#"/>
  <p:tag name="KSO_WM_UNIT_FILL_FORE_SCHEMECOLOR_INDEX" val="14"/>
  <p:tag name="KSO_WM_UNIT_FILL_TYPE" val="1"/>
</p:tagLst>
</file>

<file path=ppt/tags/tag99.xml><?xml version="1.0" encoding="utf-8"?>
<p:tagLst xmlns:p="http://schemas.openxmlformats.org/presentationml/2006/main">
  <p:tag name="KSO_WM_UNIT_VALUE" val="104*104"/>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00184_3*m_h_x*1_1_1"/>
  <p:tag name="KSO_WM_TEMPLATE_CATEGORY" val="diagram"/>
  <p:tag name="KSO_WM_TEMPLATE_INDEX" val="20200184"/>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自定义设计方案_2">
  <a:themeElements>
    <a:clrScheme name="自定义 42">
      <a:dk1>
        <a:srgbClr val="000000"/>
      </a:dk1>
      <a:lt1>
        <a:srgbClr val="FFFFFF"/>
      </a:lt1>
      <a:dk2>
        <a:srgbClr val="0E9651"/>
      </a:dk2>
      <a:lt2>
        <a:srgbClr val="808080"/>
      </a:lt2>
      <a:accent1>
        <a:srgbClr val="EBF092"/>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txDef>
      <a:spPr>
        <a:solidFill>
          <a:srgbClr val="92D050"/>
        </a:solidFill>
      </a:spPr>
      <a:bodyPr wrap="square" rtlCol="0" anchor="t">
        <a:spAutoFit/>
      </a:bodyPr>
      <a:lstStyle>
        <a:defPPr algn="ctr">
          <a:defRPr lang="en-US" altLang="zh-CN"/>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34PPBG">
  <a:themeElements>
    <a:clrScheme name="自定义 1">
      <a:dk1>
        <a:srgbClr val="3D3F41"/>
      </a:dk1>
      <a:lt1>
        <a:srgbClr val="FFFFFF"/>
      </a:lt1>
      <a:dk2>
        <a:srgbClr val="3D3F41"/>
      </a:dk2>
      <a:lt2>
        <a:srgbClr val="FFFFFF"/>
      </a:lt2>
      <a:accent1>
        <a:srgbClr val="1E5BB4"/>
      </a:accent1>
      <a:accent2>
        <a:srgbClr val="2797B9"/>
      </a:accent2>
      <a:accent3>
        <a:srgbClr val="149E97"/>
      </a:accent3>
      <a:accent4>
        <a:srgbClr val="7C9D41"/>
      </a:accent4>
      <a:accent5>
        <a:srgbClr val="D37051"/>
      </a:accent5>
      <a:accent6>
        <a:srgbClr val="D2689D"/>
      </a:accent6>
      <a:hlink>
        <a:srgbClr val="FFC000"/>
      </a:hlink>
      <a:folHlink>
        <a:srgbClr val="AFB2B4"/>
      </a:folHlink>
    </a:clrScheme>
    <a:fontScheme name="自定义 3">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自定义 18">
      <a:dk1>
        <a:srgbClr val="000000"/>
      </a:dk1>
      <a:lt1>
        <a:srgbClr val="FFFFFF"/>
      </a:lt1>
      <a:dk2>
        <a:srgbClr val="E21864"/>
      </a:dk2>
      <a:lt2>
        <a:srgbClr val="808080"/>
      </a:lt2>
      <a:accent1>
        <a:srgbClr val="F8C365"/>
      </a:accent1>
      <a:accent2>
        <a:srgbClr val="5EBCC8"/>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000120141114A01PWBG">
  <a:themeElements>
    <a:clrScheme name="自定义 242">
      <a:dk1>
        <a:srgbClr val="5F5F5F"/>
      </a:dk1>
      <a:lt1>
        <a:sysClr val="window" lastClr="FFFFFF"/>
      </a:lt1>
      <a:dk2>
        <a:srgbClr val="4D4D4D"/>
      </a:dk2>
      <a:lt2>
        <a:srgbClr val="FFFFFF"/>
      </a:lt2>
      <a:accent1>
        <a:srgbClr val="549E39"/>
      </a:accent1>
      <a:accent2>
        <a:srgbClr val="8AB833"/>
      </a:accent2>
      <a:accent3>
        <a:srgbClr val="4AB5C4"/>
      </a:accent3>
      <a:accent4>
        <a:srgbClr val="1EA66F"/>
      </a:accent4>
      <a:accent5>
        <a:srgbClr val="BA6906"/>
      </a:accent5>
      <a:accent6>
        <a:srgbClr val="0989B1"/>
      </a:accent6>
      <a:hlink>
        <a:srgbClr val="FFC000"/>
      </a:hlink>
      <a:folHlink>
        <a:srgbClr val="86A795"/>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000120140530A99PPBG">
  <a:themeElements>
    <a:clrScheme name="自定义 417">
      <a:dk1>
        <a:srgbClr val="5F5F5F"/>
      </a:dk1>
      <a:lt1>
        <a:srgbClr val="FFFFFF"/>
      </a:lt1>
      <a:dk2>
        <a:srgbClr val="5F5F5F"/>
      </a:dk2>
      <a:lt2>
        <a:srgbClr val="FFFFFF"/>
      </a:lt2>
      <a:accent1>
        <a:srgbClr val="046FB6"/>
      </a:accent1>
      <a:accent2>
        <a:srgbClr val="22B1DE"/>
      </a:accent2>
      <a:accent3>
        <a:srgbClr val="7B93D7"/>
      </a:accent3>
      <a:accent4>
        <a:srgbClr val="5D76BA"/>
      </a:accent4>
      <a:accent5>
        <a:srgbClr val="3DBFD1"/>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自定义设计方案">
  <a:themeElements>
    <a:clrScheme name="自定义 443">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ggi4lvxr">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11410</Words>
  <Application>WPS 演示</Application>
  <PresentationFormat>全屏显示(4:3)</PresentationFormat>
  <Paragraphs>1249</Paragraphs>
  <Slides>77</Slides>
  <Notes>55</Notes>
  <HiddenSlides>0</HiddenSlides>
  <MMClips>0</MMClips>
  <ScaleCrop>false</ScaleCrop>
  <HeadingPairs>
    <vt:vector size="6" baseType="variant">
      <vt:variant>
        <vt:lpstr>已用的字体</vt:lpstr>
      </vt:variant>
      <vt:variant>
        <vt:i4>23</vt:i4>
      </vt:variant>
      <vt:variant>
        <vt:lpstr>主题</vt:lpstr>
      </vt:variant>
      <vt:variant>
        <vt:i4>6</vt:i4>
      </vt:variant>
      <vt:variant>
        <vt:lpstr>幻灯片标题</vt:lpstr>
      </vt:variant>
      <vt:variant>
        <vt:i4>77</vt:i4>
      </vt:variant>
    </vt:vector>
  </HeadingPairs>
  <TitlesOfParts>
    <vt:vector size="106" baseType="lpstr">
      <vt:lpstr>Arial</vt:lpstr>
      <vt:lpstr>宋体</vt:lpstr>
      <vt:lpstr>Wingdings</vt:lpstr>
      <vt:lpstr>黑体</vt:lpstr>
      <vt:lpstr>微软雅黑</vt:lpstr>
      <vt:lpstr>幼圆</vt:lpstr>
      <vt:lpstr>Baskerville Old Face</vt:lpstr>
      <vt:lpstr>华文中宋</vt:lpstr>
      <vt:lpstr>Wingdings 2</vt:lpstr>
      <vt:lpstr>Wingdings</vt:lpstr>
      <vt:lpstr>Webdings</vt:lpstr>
      <vt:lpstr>华文楷体</vt:lpstr>
      <vt:lpstr>Calibri</vt:lpstr>
      <vt:lpstr>Arial Unicode MS</vt:lpstr>
      <vt:lpstr>Wingdings 2</vt:lpstr>
      <vt:lpstr>Wingdings 2</vt:lpstr>
      <vt:lpstr>楷体</vt:lpstr>
      <vt:lpstr>Helvetica Neue Light</vt:lpstr>
      <vt:lpstr>Lato Light</vt:lpstr>
      <vt:lpstr>Constantia</vt:lpstr>
      <vt:lpstr>华文隶书</vt:lpstr>
      <vt:lpstr>+中文正文</vt:lpstr>
      <vt:lpstr>Segoe Print</vt:lpstr>
      <vt:lpstr>自定义设计方案_2</vt:lpstr>
      <vt:lpstr>A000120140530A34PPBG</vt:lpstr>
      <vt:lpstr>默认设计模板</vt:lpstr>
      <vt:lpstr>A000120141114A01PWBG</vt:lpstr>
      <vt:lpstr>A000120140530A99PPBG</vt:lpstr>
      <vt:lpstr>自定义设计方案</vt:lpstr>
      <vt:lpstr>全科医学教育和科学研究</vt:lpstr>
      <vt:lpstr>全科医学教育</vt:lpstr>
      <vt:lpstr>PowerPoint 演示文稿</vt:lpstr>
      <vt:lpstr>PowerPoint 演示文稿</vt:lpstr>
      <vt:lpstr>医学教育改革</vt:lpstr>
      <vt:lpstr>PowerPoint 演示文稿</vt:lpstr>
      <vt:lpstr>PowerPoint 演示文稿</vt:lpstr>
      <vt:lpstr>全科医学教育</vt:lpstr>
      <vt:lpstr>(一)医学本科生的全科医学教育 Undergraduate Education on General Practice</vt:lpstr>
      <vt:lpstr>PowerPoint 演示文稿</vt:lpstr>
      <vt:lpstr>PowerPoint 演示文稿</vt:lpstr>
      <vt:lpstr>PowerPoint 演示文稿</vt:lpstr>
      <vt:lpstr>PowerPoint 演示文稿</vt:lpstr>
      <vt:lpstr>PowerPoint 演示文稿</vt:lpstr>
      <vt:lpstr>(五)英国全科医生的教育和培训模式</vt:lpstr>
      <vt:lpstr>英国临床医学本科教育       ——初级卫生保健课程</vt:lpstr>
      <vt:lpstr>英国临床基础训练(Foundation Training)</vt:lpstr>
      <vt:lpstr>英国全科专业培训</vt:lpstr>
      <vt:lpstr>严格全面的考核</vt:lpstr>
      <vt:lpstr>英国继续教育</vt:lpstr>
      <vt:lpstr>WONCA全科医生：6种核心岗位胜任能力 11种全科医学特征</vt:lpstr>
      <vt:lpstr>全科医学教育体系</vt:lpstr>
      <vt:lpstr>我国全科医学教育发展及全科医生培养</vt:lpstr>
      <vt:lpstr>国内全科医学教育发展及全科医生培养</vt:lpstr>
      <vt:lpstr>（一）医学本科生的全科医学教育</vt:lpstr>
      <vt:lpstr>（二）全科医生规范化培训 （5+3培训）</vt:lpstr>
      <vt:lpstr>毕业后全科医学教育</vt:lpstr>
      <vt:lpstr>上海市全科住院医生规范化培训</vt:lpstr>
      <vt:lpstr>全科医生规范化培养内容和要求</vt:lpstr>
      <vt:lpstr>上海市全科住院医生规范化培训细则</vt:lpstr>
      <vt:lpstr>医院科室轮转（26月）</vt:lpstr>
      <vt:lpstr>轮转科室要求—内分泌及代谢系统</vt:lpstr>
      <vt:lpstr>内科——基本技能要求</vt:lpstr>
      <vt:lpstr>上海市全科住院医生规范化培训细则</vt:lpstr>
      <vt:lpstr>社区实践（7月）</vt:lpstr>
      <vt:lpstr>    全科医疗服务技能 </vt:lpstr>
      <vt:lpstr>全科医疗服务管理 </vt:lpstr>
      <vt:lpstr>上海市全科住院医生规范化培训考核</vt:lpstr>
      <vt:lpstr>（三）全科医生岗位培训和转岗培训</vt:lpstr>
      <vt:lpstr>（四）全科医生继续医学教育</vt:lpstr>
      <vt:lpstr>中国全科医生培养体系</vt:lpstr>
      <vt:lpstr>                                                                                        </vt:lpstr>
      <vt:lpstr>第一节   全科医学科学研究概述</vt:lpstr>
      <vt:lpstr>一、全科医学科学研究的基本概念</vt:lpstr>
      <vt:lpstr>（二）全科医学研究的目的</vt:lpstr>
      <vt:lpstr>（三）全科医学研究的范畴</vt:lpstr>
      <vt:lpstr>（四）全科医学研究的内容</vt:lpstr>
      <vt:lpstr>（五）开展全科医学研究的基础</vt:lpstr>
      <vt:lpstr>糖尿病干预研究——大庆研究RCT </vt:lpstr>
      <vt:lpstr>PowerPoint 演示文稿</vt:lpstr>
      <vt:lpstr>PowerPoint 演示文稿</vt:lpstr>
      <vt:lpstr>（五）开展全科医学研究的基础</vt:lpstr>
      <vt:lpstr>结核病流行现状</vt:lpstr>
      <vt:lpstr>PowerPoint 演示文稿</vt:lpstr>
      <vt:lpstr>（五）开展全科医学研究的基础</vt:lpstr>
      <vt:lpstr>（六）全科医学科学研究的设计和实施</vt:lpstr>
      <vt:lpstr>二、全科医学科学研究的意义</vt:lpstr>
      <vt:lpstr>第二节   全科医学科学研究的基本步骤和程序 </vt:lpstr>
      <vt:lpstr>一、研究问题的确立（选题）</vt:lpstr>
      <vt:lpstr>二、研究设计 </vt:lpstr>
      <vt:lpstr>PowerPoint 演示文稿</vt:lpstr>
      <vt:lpstr>  三、预试验</vt:lpstr>
      <vt:lpstr>四、研究资料的收集、整理与分析</vt:lpstr>
      <vt:lpstr>五、科研报告和论文的撰写</vt:lpstr>
      <vt:lpstr>六、科研结果的发表、推广与应用</vt:lpstr>
      <vt:lpstr>第三节  全科医学科学研究的伦理问题</vt:lpstr>
      <vt:lpstr>一、全科医学科学研究中遵循伦理原则的重要性</vt:lpstr>
      <vt:lpstr>PowerPoint 演示文稿</vt:lpstr>
      <vt:lpstr>第四节  基于循证医学的全科医学实践</vt:lpstr>
      <vt:lpstr>一、循证医学的概述</vt:lpstr>
      <vt:lpstr>二、循证全科医学实践</vt:lpstr>
      <vt:lpstr>循证全科医学实践</vt:lpstr>
      <vt:lpstr>循证全科医学实践</vt:lpstr>
      <vt:lpstr>PowerPoint 演示文稿</vt:lpstr>
      <vt:lpstr>PowerPoint 演示文稿</vt:lpstr>
      <vt:lpstr>循证全科医学实践</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全科医学教育和科学研究</dc:title>
  <dc:creator>JIMMY</dc:creator>
  <cp:lastModifiedBy>Administrator</cp:lastModifiedBy>
  <cp:revision>606</cp:revision>
  <dcterms:created xsi:type="dcterms:W3CDTF">2016-01-17T07:40:00Z</dcterms:created>
  <dcterms:modified xsi:type="dcterms:W3CDTF">2021-04-07T12:07:39Z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E9F66364B99046F6A037215A5FA1A769</vt:lpwstr>
  </property>
</Properties>
</file>